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7" r:id="rId3"/>
    <p:sldId id="261" r:id="rId4"/>
    <p:sldId id="305" r:id="rId5"/>
    <p:sldId id="306" r:id="rId6"/>
    <p:sldId id="264" r:id="rId7"/>
    <p:sldId id="291" r:id="rId8"/>
    <p:sldId id="289" r:id="rId9"/>
    <p:sldId id="295" r:id="rId10"/>
    <p:sldId id="296" r:id="rId11"/>
    <p:sldId id="275" r:id="rId12"/>
    <p:sldId id="276" r:id="rId13"/>
    <p:sldId id="299" r:id="rId14"/>
    <p:sldId id="297" r:id="rId15"/>
    <p:sldId id="278" r:id="rId16"/>
    <p:sldId id="277" r:id="rId17"/>
    <p:sldId id="300" r:id="rId18"/>
    <p:sldId id="302" r:id="rId19"/>
    <p:sldId id="268" r:id="rId20"/>
  </p:sldIdLst>
  <p:sldSz cx="9144000" cy="6858000" type="screen4x3"/>
  <p:notesSz cx="6858000" cy="9144000"/>
  <p:defaultTextStyle>
    <a:defPPr>
      <a:defRPr lang="es-P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7434"/>
    <a:srgbClr val="0000FF"/>
    <a:srgbClr val="FFFF66"/>
    <a:srgbClr val="B2B2B2"/>
    <a:srgbClr val="FFCCFF"/>
    <a:srgbClr val="CC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A09F5A05-3961-4208-903F-CDFE2EA934BA}" type="datetimeFigureOut">
              <a:rPr lang="es-PE"/>
              <a:pPr>
                <a:defRPr/>
              </a:pPr>
              <a:t>9/08/2019</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PE"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DC8A159-BEA5-4FE0-ACC9-34C615E01267}" type="slidenum">
              <a:rPr lang="es-PE" altLang="es-PE"/>
              <a:pPr>
                <a:defRPr/>
              </a:pPr>
              <a:t>‹Nº›</a:t>
            </a:fld>
            <a:endParaRPr lang="es-PE" altLang="es-PE"/>
          </a:p>
        </p:txBody>
      </p:sp>
    </p:spTree>
    <p:extLst>
      <p:ext uri="{BB962C8B-B14F-4D97-AF65-F5344CB8AC3E}">
        <p14:creationId xmlns:p14="http://schemas.microsoft.com/office/powerpoint/2010/main" val="3195175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a:p>
        </p:txBody>
      </p:sp>
      <p:sp>
        <p:nvSpPr>
          <p:cNvPr id="163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48BEF3E-99CF-4096-8AD5-2E54BDE7D2B0}" type="slidenum">
              <a:rPr lang="es-PE" altLang="es-PE" smtClean="0">
                <a:solidFill>
                  <a:srgbClr val="000000"/>
                </a:solidFill>
              </a:rPr>
              <a:pPr/>
              <a:t>1</a:t>
            </a:fld>
            <a:endParaRPr lang="es-PE" altLang="es-PE">
              <a:solidFill>
                <a:srgbClr val="000000"/>
              </a:solidFill>
            </a:endParaRPr>
          </a:p>
        </p:txBody>
      </p:sp>
    </p:spTree>
    <p:extLst>
      <p:ext uri="{BB962C8B-B14F-4D97-AF65-F5344CB8AC3E}">
        <p14:creationId xmlns:p14="http://schemas.microsoft.com/office/powerpoint/2010/main" val="246259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defRPr/>
            </a:pPr>
            <a:fld id="{4A3F28C9-1F24-461E-BA16-B61B8B7D2BB1}" type="datetimeFigureOut">
              <a:rPr lang="es-PE"/>
              <a:pPr>
                <a:defRPr/>
              </a:pPr>
              <a:t>9/08/2019</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E70DD775-F75D-4BC7-B492-CCC8DD94EDB4}" type="slidenum">
              <a:rPr lang="es-PE" altLang="es-PE"/>
              <a:pPr>
                <a:defRPr/>
              </a:pPr>
              <a:t>‹Nº›</a:t>
            </a:fld>
            <a:endParaRPr lang="es-PE" altLang="es-PE"/>
          </a:p>
        </p:txBody>
      </p:sp>
    </p:spTree>
    <p:extLst>
      <p:ext uri="{BB962C8B-B14F-4D97-AF65-F5344CB8AC3E}">
        <p14:creationId xmlns:p14="http://schemas.microsoft.com/office/powerpoint/2010/main" val="93415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pPr>
              <a:defRPr/>
            </a:pPr>
            <a:fld id="{C40E4167-94ED-459E-B654-CD0352A82228}" type="datetimeFigureOut">
              <a:rPr lang="es-PE"/>
              <a:pPr>
                <a:defRPr/>
              </a:pPr>
              <a:t>9/08/2019</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C59AB823-7A85-49D1-8694-77E2FFC866E3}" type="slidenum">
              <a:rPr lang="es-PE" altLang="es-PE"/>
              <a:pPr>
                <a:defRPr/>
              </a:pPr>
              <a:t>‹Nº›</a:t>
            </a:fld>
            <a:endParaRPr lang="es-PE" altLang="es-PE"/>
          </a:p>
        </p:txBody>
      </p:sp>
    </p:spTree>
    <p:extLst>
      <p:ext uri="{BB962C8B-B14F-4D97-AF65-F5344CB8AC3E}">
        <p14:creationId xmlns:p14="http://schemas.microsoft.com/office/powerpoint/2010/main" val="103649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pPr>
              <a:defRPr/>
            </a:pPr>
            <a:fld id="{5D87E8C5-8D1D-4DE6-B333-B36C424EAF61}" type="datetimeFigureOut">
              <a:rPr lang="es-PE"/>
              <a:pPr>
                <a:defRPr/>
              </a:pPr>
              <a:t>9/08/2019</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BFA3773C-C144-42A7-BE46-6E7B3288AA3A}" type="slidenum">
              <a:rPr lang="es-PE" altLang="es-PE"/>
              <a:pPr>
                <a:defRPr/>
              </a:pPr>
              <a:t>‹Nº›</a:t>
            </a:fld>
            <a:endParaRPr lang="es-PE" altLang="es-PE"/>
          </a:p>
        </p:txBody>
      </p:sp>
    </p:spTree>
    <p:extLst>
      <p:ext uri="{BB962C8B-B14F-4D97-AF65-F5344CB8AC3E}">
        <p14:creationId xmlns:p14="http://schemas.microsoft.com/office/powerpoint/2010/main" val="397318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s-ES"/>
              <a:t>Haga clic para modificar el estilo de subtítulo del patrón</a:t>
            </a:r>
            <a:endParaRPr lang="en-US" dirty="0"/>
          </a:p>
        </p:txBody>
      </p:sp>
      <p:sp>
        <p:nvSpPr>
          <p:cNvPr id="6" name="Date Placeholder 3"/>
          <p:cNvSpPr>
            <a:spLocks noGrp="1"/>
          </p:cNvSpPr>
          <p:nvPr>
            <p:ph type="dt" sz="half" idx="10"/>
          </p:nvPr>
        </p:nvSpPr>
        <p:spPr/>
        <p:txBody>
          <a:bodyPr/>
          <a:lstStyle>
            <a:lvl1pPr fontAlgn="auto">
              <a:spcBef>
                <a:spcPts val="0"/>
              </a:spcBef>
              <a:spcAft>
                <a:spcPts val="0"/>
              </a:spcAft>
              <a:defRPr/>
            </a:lvl1pPr>
          </a:lstStyle>
          <a:p>
            <a:pPr>
              <a:defRPr/>
            </a:pPr>
            <a:fld id="{67F0EC62-E216-4E4A-8AF2-97C3D46B7C45}" type="datetimeFigureOut">
              <a:rPr lang="es-PE"/>
              <a:pPr>
                <a:defRPr/>
              </a:pPr>
              <a:t>9/08/2019</a:t>
            </a:fld>
            <a:endParaRPr lang="es-PE"/>
          </a:p>
        </p:txBody>
      </p:sp>
      <p:sp>
        <p:nvSpPr>
          <p:cNvPr id="7"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s-PE"/>
          </a:p>
        </p:txBody>
      </p:sp>
      <p:sp>
        <p:nvSpPr>
          <p:cNvPr id="8" name="Slide Number Placeholder 5"/>
          <p:cNvSpPr>
            <a:spLocks noGrp="1"/>
          </p:cNvSpPr>
          <p:nvPr>
            <p:ph type="sldNum" sz="quarter" idx="12"/>
          </p:nvPr>
        </p:nvSpPr>
        <p:spPr/>
        <p:txBody>
          <a:bodyPr/>
          <a:lstStyle>
            <a:lvl1pPr>
              <a:defRPr/>
            </a:lvl1pPr>
          </a:lstStyle>
          <a:p>
            <a:pPr>
              <a:defRPr/>
            </a:pPr>
            <a:fld id="{654BFB92-C440-4E94-83E2-C0A3AD88E581}" type="slidenum">
              <a:rPr lang="es-PE" altLang="es-PE"/>
              <a:pPr>
                <a:defRPr/>
              </a:pPr>
              <a:t>‹Nº›</a:t>
            </a:fld>
            <a:endParaRPr lang="es-PE" altLang="es-PE"/>
          </a:p>
        </p:txBody>
      </p:sp>
    </p:spTree>
    <p:extLst>
      <p:ext uri="{BB962C8B-B14F-4D97-AF65-F5344CB8AC3E}">
        <p14:creationId xmlns:p14="http://schemas.microsoft.com/office/powerpoint/2010/main" val="52447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AA0565E4-8125-4BE4-BC51-ADB9537CEA87}" type="datetimeFigureOut">
              <a:rPr lang="es-PE"/>
              <a:pPr>
                <a:defRPr/>
              </a:pPr>
              <a:t>9/08/2019</a:t>
            </a:fld>
            <a:endParaRPr lang="es-PE"/>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s-PE"/>
          </a:p>
        </p:txBody>
      </p:sp>
      <p:sp>
        <p:nvSpPr>
          <p:cNvPr id="6" name="Slide Number Placeholder 5"/>
          <p:cNvSpPr>
            <a:spLocks noGrp="1"/>
          </p:cNvSpPr>
          <p:nvPr>
            <p:ph type="sldNum" sz="quarter" idx="12"/>
          </p:nvPr>
        </p:nvSpPr>
        <p:spPr/>
        <p:txBody>
          <a:bodyPr/>
          <a:lstStyle>
            <a:lvl1pPr>
              <a:defRPr/>
            </a:lvl1pPr>
          </a:lstStyle>
          <a:p>
            <a:pPr>
              <a:defRPr/>
            </a:pPr>
            <a:fld id="{6500CA49-A969-46EF-B3DD-272D5BDCBA71}" type="slidenum">
              <a:rPr lang="es-PE" altLang="es-PE"/>
              <a:pPr>
                <a:defRPr/>
              </a:pPr>
              <a:t>‹Nº›</a:t>
            </a:fld>
            <a:endParaRPr lang="es-PE" altLang="es-PE"/>
          </a:p>
        </p:txBody>
      </p:sp>
    </p:spTree>
    <p:extLst>
      <p:ext uri="{BB962C8B-B14F-4D97-AF65-F5344CB8AC3E}">
        <p14:creationId xmlns:p14="http://schemas.microsoft.com/office/powerpoint/2010/main" val="385765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s-ES"/>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6" name="Date Placeholder 3"/>
          <p:cNvSpPr>
            <a:spLocks noGrp="1"/>
          </p:cNvSpPr>
          <p:nvPr>
            <p:ph type="dt" sz="half" idx="10"/>
          </p:nvPr>
        </p:nvSpPr>
        <p:spPr/>
        <p:txBody>
          <a:bodyPr/>
          <a:lstStyle>
            <a:lvl1pPr fontAlgn="auto">
              <a:spcBef>
                <a:spcPts val="0"/>
              </a:spcBef>
              <a:spcAft>
                <a:spcPts val="0"/>
              </a:spcAft>
              <a:defRPr/>
            </a:lvl1pPr>
          </a:lstStyle>
          <a:p>
            <a:pPr>
              <a:defRPr/>
            </a:pPr>
            <a:fld id="{ACE0D0EB-62FE-4B3C-8B89-C0AF54C31E85}" type="datetimeFigureOut">
              <a:rPr lang="es-PE"/>
              <a:pPr>
                <a:defRPr/>
              </a:pPr>
              <a:t>9/08/2019</a:t>
            </a:fld>
            <a:endParaRPr lang="es-PE"/>
          </a:p>
        </p:txBody>
      </p:sp>
      <p:sp>
        <p:nvSpPr>
          <p:cNvPr id="7"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s-PE"/>
          </a:p>
        </p:txBody>
      </p:sp>
      <p:sp>
        <p:nvSpPr>
          <p:cNvPr id="8" name="Slide Number Placeholder 5"/>
          <p:cNvSpPr>
            <a:spLocks noGrp="1"/>
          </p:cNvSpPr>
          <p:nvPr>
            <p:ph type="sldNum" sz="quarter" idx="12"/>
          </p:nvPr>
        </p:nvSpPr>
        <p:spPr/>
        <p:txBody>
          <a:bodyPr/>
          <a:lstStyle>
            <a:lvl1pPr>
              <a:defRPr/>
            </a:lvl1pPr>
          </a:lstStyle>
          <a:p>
            <a:pPr>
              <a:defRPr/>
            </a:pPr>
            <a:fld id="{9CE88D76-7337-47BC-8A58-CCAA38DB5640}" type="slidenum">
              <a:rPr lang="es-PE" altLang="es-PE"/>
              <a:pPr>
                <a:defRPr/>
              </a:pPr>
              <a:t>‹Nº›</a:t>
            </a:fld>
            <a:endParaRPr lang="es-PE" altLang="es-PE"/>
          </a:p>
        </p:txBody>
      </p:sp>
    </p:spTree>
    <p:extLst>
      <p:ext uri="{BB962C8B-B14F-4D97-AF65-F5344CB8AC3E}">
        <p14:creationId xmlns:p14="http://schemas.microsoft.com/office/powerpoint/2010/main" val="1484830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itle 7"/>
          <p:cNvSpPr>
            <a:spLocks noGrp="1"/>
          </p:cNvSpPr>
          <p:nvPr>
            <p:ph type="title"/>
          </p:nvPr>
        </p:nvSpPr>
        <p:spPr/>
        <p:txBody>
          <a:bodyPr/>
          <a:lstStyle/>
          <a:p>
            <a:r>
              <a:rPr lang="es-ES"/>
              <a:t>Haga clic para modificar el estilo de título del patrón</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fld id="{9B5AB16E-28CD-495A-836B-CFB82BD7B625}" type="datetimeFigureOut">
              <a:rPr lang="es-PE"/>
              <a:pPr>
                <a:defRPr/>
              </a:pPr>
              <a:t>9/08/2019</a:t>
            </a:fld>
            <a:endParaRPr lang="es-PE"/>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s-PE"/>
          </a:p>
        </p:txBody>
      </p:sp>
      <p:sp>
        <p:nvSpPr>
          <p:cNvPr id="7" name="Slide Number Placeholder 5"/>
          <p:cNvSpPr>
            <a:spLocks noGrp="1"/>
          </p:cNvSpPr>
          <p:nvPr>
            <p:ph type="sldNum" sz="quarter" idx="12"/>
          </p:nvPr>
        </p:nvSpPr>
        <p:spPr/>
        <p:txBody>
          <a:bodyPr/>
          <a:lstStyle>
            <a:lvl1pPr>
              <a:defRPr/>
            </a:lvl1pPr>
          </a:lstStyle>
          <a:p>
            <a:pPr>
              <a:defRPr/>
            </a:pPr>
            <a:fld id="{13F10B60-7E22-4420-9A38-BBEE92C3537A}" type="slidenum">
              <a:rPr lang="es-PE" altLang="es-PE"/>
              <a:pPr>
                <a:defRPr/>
              </a:pPr>
              <a:t>‹Nº›</a:t>
            </a:fld>
            <a:endParaRPr lang="es-PE" altLang="es-PE"/>
          </a:p>
        </p:txBody>
      </p:sp>
    </p:spTree>
    <p:extLst>
      <p:ext uri="{BB962C8B-B14F-4D97-AF65-F5344CB8AC3E}">
        <p14:creationId xmlns:p14="http://schemas.microsoft.com/office/powerpoint/2010/main" val="4219499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lvl1pPr fontAlgn="auto">
              <a:spcBef>
                <a:spcPts val="0"/>
              </a:spcBef>
              <a:spcAft>
                <a:spcPts val="0"/>
              </a:spcAft>
              <a:defRPr/>
            </a:lvl1pPr>
          </a:lstStyle>
          <a:p>
            <a:pPr>
              <a:defRPr/>
            </a:pPr>
            <a:fld id="{A70ABF76-BC16-481F-AFE2-4096B2A17DFF}" type="datetimeFigureOut">
              <a:rPr lang="es-PE"/>
              <a:pPr>
                <a:defRPr/>
              </a:pPr>
              <a:t>9/08/2019</a:t>
            </a:fld>
            <a:endParaRPr lang="es-PE"/>
          </a:p>
        </p:txBody>
      </p:sp>
      <p:sp>
        <p:nvSpPr>
          <p:cNvPr id="8"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s-PE"/>
          </a:p>
        </p:txBody>
      </p:sp>
      <p:sp>
        <p:nvSpPr>
          <p:cNvPr id="9" name="Slide Number Placeholder 5"/>
          <p:cNvSpPr>
            <a:spLocks noGrp="1"/>
          </p:cNvSpPr>
          <p:nvPr>
            <p:ph type="sldNum" sz="quarter" idx="12"/>
          </p:nvPr>
        </p:nvSpPr>
        <p:spPr/>
        <p:txBody>
          <a:bodyPr/>
          <a:lstStyle>
            <a:lvl1pPr>
              <a:defRPr/>
            </a:lvl1pPr>
          </a:lstStyle>
          <a:p>
            <a:pPr>
              <a:defRPr/>
            </a:pPr>
            <a:fld id="{FCF2B224-2CA9-456A-9679-986E3EADD602}" type="slidenum">
              <a:rPr lang="es-PE" altLang="es-PE"/>
              <a:pPr>
                <a:defRPr/>
              </a:pPr>
              <a:t>‹Nº›</a:t>
            </a:fld>
            <a:endParaRPr lang="es-PE" altLang="es-PE"/>
          </a:p>
        </p:txBody>
      </p:sp>
    </p:spTree>
    <p:extLst>
      <p:ext uri="{BB962C8B-B14F-4D97-AF65-F5344CB8AC3E}">
        <p14:creationId xmlns:p14="http://schemas.microsoft.com/office/powerpoint/2010/main" val="287802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3"/>
          <p:cNvSpPr>
            <a:spLocks noGrp="1"/>
          </p:cNvSpPr>
          <p:nvPr>
            <p:ph type="dt" sz="half" idx="10"/>
          </p:nvPr>
        </p:nvSpPr>
        <p:spPr/>
        <p:txBody>
          <a:bodyPr/>
          <a:lstStyle>
            <a:lvl1pPr fontAlgn="auto">
              <a:spcBef>
                <a:spcPts val="0"/>
              </a:spcBef>
              <a:spcAft>
                <a:spcPts val="0"/>
              </a:spcAft>
              <a:defRPr/>
            </a:lvl1pPr>
          </a:lstStyle>
          <a:p>
            <a:pPr>
              <a:defRPr/>
            </a:pPr>
            <a:fld id="{6E0A047D-55D4-4529-BC54-D7979888EDA8}" type="datetimeFigureOut">
              <a:rPr lang="es-PE"/>
              <a:pPr>
                <a:defRPr/>
              </a:pPr>
              <a:t>9/08/2019</a:t>
            </a:fld>
            <a:endParaRPr lang="es-PE"/>
          </a:p>
        </p:txBody>
      </p:sp>
      <p:sp>
        <p:nvSpPr>
          <p:cNvPr id="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s-PE"/>
          </a:p>
        </p:txBody>
      </p:sp>
      <p:sp>
        <p:nvSpPr>
          <p:cNvPr id="5" name="Slide Number Placeholder 5"/>
          <p:cNvSpPr>
            <a:spLocks noGrp="1"/>
          </p:cNvSpPr>
          <p:nvPr>
            <p:ph type="sldNum" sz="quarter" idx="12"/>
          </p:nvPr>
        </p:nvSpPr>
        <p:spPr/>
        <p:txBody>
          <a:bodyPr/>
          <a:lstStyle>
            <a:lvl1pPr>
              <a:defRPr/>
            </a:lvl1pPr>
          </a:lstStyle>
          <a:p>
            <a:pPr>
              <a:defRPr/>
            </a:pPr>
            <a:fld id="{59A93C67-7777-437D-A30F-96A31D06FF46}" type="slidenum">
              <a:rPr lang="es-PE" altLang="es-PE"/>
              <a:pPr>
                <a:defRPr/>
              </a:pPr>
              <a:t>‹Nº›</a:t>
            </a:fld>
            <a:endParaRPr lang="es-PE" altLang="es-PE"/>
          </a:p>
        </p:txBody>
      </p:sp>
    </p:spTree>
    <p:extLst>
      <p:ext uri="{BB962C8B-B14F-4D97-AF65-F5344CB8AC3E}">
        <p14:creationId xmlns:p14="http://schemas.microsoft.com/office/powerpoint/2010/main" val="3707708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lvl1pPr>
          </a:lstStyle>
          <a:p>
            <a:pPr>
              <a:defRPr/>
            </a:pPr>
            <a:fld id="{7414CC18-C570-4FE5-A869-CCA5E7870222}" type="datetimeFigureOut">
              <a:rPr lang="es-PE"/>
              <a:pPr>
                <a:defRPr/>
              </a:pPr>
              <a:t>9/08/2019</a:t>
            </a:fld>
            <a:endParaRPr lang="es-PE"/>
          </a:p>
        </p:txBody>
      </p:sp>
      <p:sp>
        <p:nvSpPr>
          <p:cNvPr id="3"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s-PE"/>
          </a:p>
        </p:txBody>
      </p:sp>
      <p:sp>
        <p:nvSpPr>
          <p:cNvPr id="4" name="Slide Number Placeholder 5"/>
          <p:cNvSpPr>
            <a:spLocks noGrp="1"/>
          </p:cNvSpPr>
          <p:nvPr>
            <p:ph type="sldNum" sz="quarter" idx="12"/>
          </p:nvPr>
        </p:nvSpPr>
        <p:spPr/>
        <p:txBody>
          <a:bodyPr/>
          <a:lstStyle>
            <a:lvl1pPr>
              <a:defRPr/>
            </a:lvl1pPr>
          </a:lstStyle>
          <a:p>
            <a:pPr>
              <a:defRPr/>
            </a:pPr>
            <a:fld id="{645840F3-86BD-477C-8D86-A9368FB0686E}" type="slidenum">
              <a:rPr lang="es-PE" altLang="es-PE"/>
              <a:pPr>
                <a:defRPr/>
              </a:pPr>
              <a:t>‹Nº›</a:t>
            </a:fld>
            <a:endParaRPr lang="es-PE" altLang="es-PE"/>
          </a:p>
        </p:txBody>
      </p:sp>
    </p:spTree>
    <p:extLst>
      <p:ext uri="{BB962C8B-B14F-4D97-AF65-F5344CB8AC3E}">
        <p14:creationId xmlns:p14="http://schemas.microsoft.com/office/powerpoint/2010/main" val="2390536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s-ES"/>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4"/>
          <p:cNvSpPr>
            <a:spLocks noGrp="1"/>
          </p:cNvSpPr>
          <p:nvPr>
            <p:ph type="dt" sz="half" idx="10"/>
          </p:nvPr>
        </p:nvSpPr>
        <p:spPr/>
        <p:txBody>
          <a:bodyPr/>
          <a:lstStyle>
            <a:lvl1pPr fontAlgn="auto">
              <a:spcBef>
                <a:spcPts val="0"/>
              </a:spcBef>
              <a:spcAft>
                <a:spcPts val="0"/>
              </a:spcAft>
              <a:defRPr/>
            </a:lvl1pPr>
          </a:lstStyle>
          <a:p>
            <a:pPr>
              <a:defRPr/>
            </a:pPr>
            <a:fld id="{9A8F0A42-F1DA-4E9C-A273-90C7E8F28C08}" type="datetimeFigureOut">
              <a:rPr lang="es-PE"/>
              <a:pPr>
                <a:defRPr/>
              </a:pPr>
              <a:t>9/08/2019</a:t>
            </a:fld>
            <a:endParaRPr lang="es-PE"/>
          </a:p>
        </p:txBody>
      </p:sp>
      <p:sp>
        <p:nvSpPr>
          <p:cNvPr id="8" name="Footer Placeholder 5"/>
          <p:cNvSpPr>
            <a:spLocks noGrp="1"/>
          </p:cNvSpPr>
          <p:nvPr>
            <p:ph type="ftr" sz="quarter" idx="11"/>
          </p:nvPr>
        </p:nvSpPr>
        <p:spPr/>
        <p:txBody>
          <a:bodyPr/>
          <a:lstStyle>
            <a:lvl1pPr fontAlgn="auto">
              <a:spcBef>
                <a:spcPts val="0"/>
              </a:spcBef>
              <a:spcAft>
                <a:spcPts val="0"/>
              </a:spcAft>
              <a:defRPr>
                <a:solidFill>
                  <a:srgbClr val="434342"/>
                </a:solidFill>
              </a:defRPr>
            </a:lvl1pPr>
          </a:lstStyle>
          <a:p>
            <a:pPr>
              <a:defRPr/>
            </a:pPr>
            <a:endParaRPr lang="es-PE"/>
          </a:p>
        </p:txBody>
      </p:sp>
      <p:sp>
        <p:nvSpPr>
          <p:cNvPr id="9" name="Slide Number Placeholder 6"/>
          <p:cNvSpPr>
            <a:spLocks noGrp="1"/>
          </p:cNvSpPr>
          <p:nvPr>
            <p:ph type="sldNum" sz="quarter" idx="12"/>
          </p:nvPr>
        </p:nvSpPr>
        <p:spPr>
          <a:ln>
            <a:solidFill>
              <a:schemeClr val="tx2"/>
            </a:solidFill>
          </a:ln>
        </p:spPr>
        <p:txBody>
          <a:bodyPr/>
          <a:lstStyle>
            <a:lvl1pPr>
              <a:defRPr>
                <a:solidFill>
                  <a:srgbClr val="434342"/>
                </a:solidFill>
              </a:defRPr>
            </a:lvl1pPr>
          </a:lstStyle>
          <a:p>
            <a:pPr>
              <a:defRPr/>
            </a:pPr>
            <a:fld id="{6BC68E0E-31A7-4E02-98F8-CBB4B972609D}" type="slidenum">
              <a:rPr lang="es-PE" altLang="es-PE"/>
              <a:pPr>
                <a:defRPr/>
              </a:pPr>
              <a:t>‹Nº›</a:t>
            </a:fld>
            <a:endParaRPr lang="es-PE" altLang="es-PE"/>
          </a:p>
        </p:txBody>
      </p:sp>
    </p:spTree>
    <p:extLst>
      <p:ext uri="{BB962C8B-B14F-4D97-AF65-F5344CB8AC3E}">
        <p14:creationId xmlns:p14="http://schemas.microsoft.com/office/powerpoint/2010/main" val="237741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pPr>
              <a:defRPr/>
            </a:pPr>
            <a:fld id="{B0C230D5-2D57-4B15-9117-B1B322732467}" type="datetimeFigureOut">
              <a:rPr lang="es-PE"/>
              <a:pPr>
                <a:defRPr/>
              </a:pPr>
              <a:t>9/08/2019</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A4BA1C18-1B45-4AF0-939A-C8D363170E14}" type="slidenum">
              <a:rPr lang="es-PE" altLang="es-PE"/>
              <a:pPr>
                <a:defRPr/>
              </a:pPr>
              <a:t>‹Nº›</a:t>
            </a:fld>
            <a:endParaRPr lang="es-PE" altLang="es-PE"/>
          </a:p>
        </p:txBody>
      </p:sp>
    </p:spTree>
    <p:extLst>
      <p:ext uri="{BB962C8B-B14F-4D97-AF65-F5344CB8AC3E}">
        <p14:creationId xmlns:p14="http://schemas.microsoft.com/office/powerpoint/2010/main" val="2463349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s-ES" noProof="0"/>
              <a:t>Haga clic en el icono para agregar una imagen</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4"/>
          <p:cNvSpPr>
            <a:spLocks noGrp="1"/>
          </p:cNvSpPr>
          <p:nvPr>
            <p:ph type="dt" sz="half" idx="15"/>
          </p:nvPr>
        </p:nvSpPr>
        <p:spPr/>
        <p:txBody>
          <a:bodyPr/>
          <a:lstStyle>
            <a:lvl1pPr fontAlgn="auto">
              <a:spcBef>
                <a:spcPts val="0"/>
              </a:spcBef>
              <a:spcAft>
                <a:spcPts val="0"/>
              </a:spcAft>
              <a:defRPr/>
            </a:lvl1pPr>
          </a:lstStyle>
          <a:p>
            <a:pPr>
              <a:defRPr/>
            </a:pPr>
            <a:fld id="{F2449AC2-9BCB-460A-9479-6D4B58639D63}" type="datetimeFigureOut">
              <a:rPr lang="es-PE"/>
              <a:pPr>
                <a:defRPr/>
              </a:pPr>
              <a:t>9/08/2019</a:t>
            </a:fld>
            <a:endParaRPr lang="es-PE"/>
          </a:p>
        </p:txBody>
      </p:sp>
      <p:sp>
        <p:nvSpPr>
          <p:cNvPr id="8" name="Footer Placeholder 5"/>
          <p:cNvSpPr>
            <a:spLocks noGrp="1"/>
          </p:cNvSpPr>
          <p:nvPr>
            <p:ph type="ftr" sz="quarter" idx="16"/>
          </p:nvPr>
        </p:nvSpPr>
        <p:spPr/>
        <p:txBody>
          <a:bodyPr/>
          <a:lstStyle>
            <a:lvl1pPr fontAlgn="auto">
              <a:spcBef>
                <a:spcPts val="0"/>
              </a:spcBef>
              <a:spcAft>
                <a:spcPts val="0"/>
              </a:spcAft>
              <a:defRPr/>
            </a:lvl1pPr>
          </a:lstStyle>
          <a:p>
            <a:pPr>
              <a:defRPr/>
            </a:pPr>
            <a:endParaRPr lang="es-PE"/>
          </a:p>
        </p:txBody>
      </p:sp>
      <p:sp>
        <p:nvSpPr>
          <p:cNvPr id="9" name="Slide Number Placeholder 6"/>
          <p:cNvSpPr>
            <a:spLocks noGrp="1"/>
          </p:cNvSpPr>
          <p:nvPr>
            <p:ph type="sldNum" sz="quarter" idx="17"/>
          </p:nvPr>
        </p:nvSpPr>
        <p:spPr/>
        <p:txBody>
          <a:bodyPr/>
          <a:lstStyle>
            <a:lvl1pPr>
              <a:defRPr/>
            </a:lvl1pPr>
          </a:lstStyle>
          <a:p>
            <a:pPr>
              <a:defRPr/>
            </a:pPr>
            <a:fld id="{3FD21405-AC0A-46B6-BD61-F0F65241D31F}" type="slidenum">
              <a:rPr lang="es-PE" altLang="es-PE"/>
              <a:pPr>
                <a:defRPr/>
              </a:pPr>
              <a:t>‹Nº›</a:t>
            </a:fld>
            <a:endParaRPr lang="es-PE" altLang="es-PE"/>
          </a:p>
        </p:txBody>
      </p:sp>
    </p:spTree>
    <p:extLst>
      <p:ext uri="{BB962C8B-B14F-4D97-AF65-F5344CB8AC3E}">
        <p14:creationId xmlns:p14="http://schemas.microsoft.com/office/powerpoint/2010/main" val="2721068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918BF471-8417-43D9-8F6B-B1150E0546CC}" type="datetimeFigureOut">
              <a:rPr lang="es-PE"/>
              <a:pPr>
                <a:defRPr/>
              </a:pPr>
              <a:t>9/08/2019</a:t>
            </a:fld>
            <a:endParaRPr lang="es-PE"/>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s-PE"/>
          </a:p>
        </p:txBody>
      </p:sp>
      <p:sp>
        <p:nvSpPr>
          <p:cNvPr id="6" name="Slide Number Placeholder 5"/>
          <p:cNvSpPr>
            <a:spLocks noGrp="1"/>
          </p:cNvSpPr>
          <p:nvPr>
            <p:ph type="sldNum" sz="quarter" idx="12"/>
          </p:nvPr>
        </p:nvSpPr>
        <p:spPr/>
        <p:txBody>
          <a:bodyPr/>
          <a:lstStyle>
            <a:lvl1pPr>
              <a:defRPr/>
            </a:lvl1pPr>
          </a:lstStyle>
          <a:p>
            <a:pPr>
              <a:defRPr/>
            </a:pPr>
            <a:fld id="{A7006602-5505-403F-B8C6-B20CF92BC315}" type="slidenum">
              <a:rPr lang="es-PE" altLang="es-PE"/>
              <a:pPr>
                <a:defRPr/>
              </a:pPr>
              <a:t>‹Nº›</a:t>
            </a:fld>
            <a:endParaRPr lang="es-PE" altLang="es-PE"/>
          </a:p>
        </p:txBody>
      </p:sp>
    </p:spTree>
    <p:extLst>
      <p:ext uri="{BB962C8B-B14F-4D97-AF65-F5344CB8AC3E}">
        <p14:creationId xmlns:p14="http://schemas.microsoft.com/office/powerpoint/2010/main" val="2274481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A761988D-FFDD-401F-9F63-D31F6D680A6D}" type="datetimeFigureOut">
              <a:rPr lang="es-PE"/>
              <a:pPr>
                <a:defRPr/>
              </a:pPr>
              <a:t>9/08/2019</a:t>
            </a:fld>
            <a:endParaRPr lang="es-PE"/>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s-PE"/>
          </a:p>
        </p:txBody>
      </p:sp>
      <p:sp>
        <p:nvSpPr>
          <p:cNvPr id="6" name="Slide Number Placeholder 5"/>
          <p:cNvSpPr>
            <a:spLocks noGrp="1"/>
          </p:cNvSpPr>
          <p:nvPr>
            <p:ph type="sldNum" sz="quarter" idx="12"/>
          </p:nvPr>
        </p:nvSpPr>
        <p:spPr/>
        <p:txBody>
          <a:bodyPr/>
          <a:lstStyle>
            <a:lvl1pPr>
              <a:defRPr/>
            </a:lvl1pPr>
          </a:lstStyle>
          <a:p>
            <a:pPr>
              <a:defRPr/>
            </a:pPr>
            <a:fld id="{283DD040-CB8A-4349-ACF4-4015D6B23F32}" type="slidenum">
              <a:rPr lang="es-PE" altLang="es-PE"/>
              <a:pPr>
                <a:defRPr/>
              </a:pPr>
              <a:t>‹Nº›</a:t>
            </a:fld>
            <a:endParaRPr lang="es-PE" altLang="es-PE"/>
          </a:p>
        </p:txBody>
      </p:sp>
    </p:spTree>
    <p:extLst>
      <p:ext uri="{BB962C8B-B14F-4D97-AF65-F5344CB8AC3E}">
        <p14:creationId xmlns:p14="http://schemas.microsoft.com/office/powerpoint/2010/main" val="126279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4DCA68B-E548-41B0-A51A-78F9631AD2E0}" type="datetimeFigureOut">
              <a:rPr lang="es-PE"/>
              <a:pPr>
                <a:defRPr/>
              </a:pPr>
              <a:t>9/08/2019</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B726561A-EBB5-4BBF-B074-8FC318D6572C}" type="slidenum">
              <a:rPr lang="es-PE" altLang="es-PE"/>
              <a:pPr>
                <a:defRPr/>
              </a:pPr>
              <a:t>‹Nº›</a:t>
            </a:fld>
            <a:endParaRPr lang="es-PE" altLang="es-PE"/>
          </a:p>
        </p:txBody>
      </p:sp>
    </p:spTree>
    <p:extLst>
      <p:ext uri="{BB962C8B-B14F-4D97-AF65-F5344CB8AC3E}">
        <p14:creationId xmlns:p14="http://schemas.microsoft.com/office/powerpoint/2010/main" val="4404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3 Marcador de fecha"/>
          <p:cNvSpPr>
            <a:spLocks noGrp="1"/>
          </p:cNvSpPr>
          <p:nvPr>
            <p:ph type="dt" sz="half" idx="10"/>
          </p:nvPr>
        </p:nvSpPr>
        <p:spPr/>
        <p:txBody>
          <a:bodyPr/>
          <a:lstStyle>
            <a:lvl1pPr>
              <a:defRPr/>
            </a:lvl1pPr>
          </a:lstStyle>
          <a:p>
            <a:pPr>
              <a:defRPr/>
            </a:pPr>
            <a:fld id="{F83657AD-2889-4D8D-915B-99B1E48B7274}" type="datetimeFigureOut">
              <a:rPr lang="es-PE"/>
              <a:pPr>
                <a:defRPr/>
              </a:pPr>
              <a:t>9/08/2019</a:t>
            </a:fld>
            <a:endParaRPr lang="es-PE"/>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7BBE68F2-32BD-4E72-9C23-C9A7AFA5712A}" type="slidenum">
              <a:rPr lang="es-PE" altLang="es-PE"/>
              <a:pPr>
                <a:defRPr/>
              </a:pPr>
              <a:t>‹Nº›</a:t>
            </a:fld>
            <a:endParaRPr lang="es-PE" altLang="es-PE"/>
          </a:p>
        </p:txBody>
      </p:sp>
    </p:spTree>
    <p:extLst>
      <p:ext uri="{BB962C8B-B14F-4D97-AF65-F5344CB8AC3E}">
        <p14:creationId xmlns:p14="http://schemas.microsoft.com/office/powerpoint/2010/main" val="100055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3 Marcador de fecha"/>
          <p:cNvSpPr>
            <a:spLocks noGrp="1"/>
          </p:cNvSpPr>
          <p:nvPr>
            <p:ph type="dt" sz="half" idx="10"/>
          </p:nvPr>
        </p:nvSpPr>
        <p:spPr/>
        <p:txBody>
          <a:bodyPr/>
          <a:lstStyle>
            <a:lvl1pPr>
              <a:defRPr/>
            </a:lvl1pPr>
          </a:lstStyle>
          <a:p>
            <a:pPr>
              <a:defRPr/>
            </a:pPr>
            <a:fld id="{0EF23F02-24AE-4B8E-BCB0-C2C98F9CD3E9}" type="datetimeFigureOut">
              <a:rPr lang="es-PE"/>
              <a:pPr>
                <a:defRPr/>
              </a:pPr>
              <a:t>9/08/2019</a:t>
            </a:fld>
            <a:endParaRPr lang="es-PE"/>
          </a:p>
        </p:txBody>
      </p:sp>
      <p:sp>
        <p:nvSpPr>
          <p:cNvPr id="8" name="4 Marcador de pie de página"/>
          <p:cNvSpPr>
            <a:spLocks noGrp="1"/>
          </p:cNvSpPr>
          <p:nvPr>
            <p:ph type="ftr" sz="quarter" idx="11"/>
          </p:nvPr>
        </p:nvSpPr>
        <p:spPr/>
        <p:txBody>
          <a:bodyPr/>
          <a:lstStyle>
            <a:lvl1pPr>
              <a:defRPr/>
            </a:lvl1pPr>
          </a:lstStyle>
          <a:p>
            <a:pPr>
              <a:defRPr/>
            </a:pPr>
            <a:endParaRPr lang="es-PE"/>
          </a:p>
        </p:txBody>
      </p:sp>
      <p:sp>
        <p:nvSpPr>
          <p:cNvPr id="9" name="5 Marcador de número de diapositiva"/>
          <p:cNvSpPr>
            <a:spLocks noGrp="1"/>
          </p:cNvSpPr>
          <p:nvPr>
            <p:ph type="sldNum" sz="quarter" idx="12"/>
          </p:nvPr>
        </p:nvSpPr>
        <p:spPr/>
        <p:txBody>
          <a:bodyPr/>
          <a:lstStyle>
            <a:lvl1pPr>
              <a:defRPr/>
            </a:lvl1pPr>
          </a:lstStyle>
          <a:p>
            <a:pPr>
              <a:defRPr/>
            </a:pPr>
            <a:fld id="{E6F0BE54-F76A-403B-90BD-62CA07361DF3}" type="slidenum">
              <a:rPr lang="es-PE" altLang="es-PE"/>
              <a:pPr>
                <a:defRPr/>
              </a:pPr>
              <a:t>‹Nº›</a:t>
            </a:fld>
            <a:endParaRPr lang="es-PE" altLang="es-PE"/>
          </a:p>
        </p:txBody>
      </p:sp>
    </p:spTree>
    <p:extLst>
      <p:ext uri="{BB962C8B-B14F-4D97-AF65-F5344CB8AC3E}">
        <p14:creationId xmlns:p14="http://schemas.microsoft.com/office/powerpoint/2010/main" val="1389865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3 Marcador de fecha"/>
          <p:cNvSpPr>
            <a:spLocks noGrp="1"/>
          </p:cNvSpPr>
          <p:nvPr>
            <p:ph type="dt" sz="half" idx="10"/>
          </p:nvPr>
        </p:nvSpPr>
        <p:spPr/>
        <p:txBody>
          <a:bodyPr/>
          <a:lstStyle>
            <a:lvl1pPr>
              <a:defRPr/>
            </a:lvl1pPr>
          </a:lstStyle>
          <a:p>
            <a:pPr>
              <a:defRPr/>
            </a:pPr>
            <a:fld id="{FBAD7766-4BAB-4236-BF2A-506C266D867B}" type="datetimeFigureOut">
              <a:rPr lang="es-PE"/>
              <a:pPr>
                <a:defRPr/>
              </a:pPr>
              <a:t>9/08/2019</a:t>
            </a:fld>
            <a:endParaRPr lang="es-PE"/>
          </a:p>
        </p:txBody>
      </p:sp>
      <p:sp>
        <p:nvSpPr>
          <p:cNvPr id="4" name="4 Marcador de pie de página"/>
          <p:cNvSpPr>
            <a:spLocks noGrp="1"/>
          </p:cNvSpPr>
          <p:nvPr>
            <p:ph type="ftr" sz="quarter" idx="11"/>
          </p:nvPr>
        </p:nvSpPr>
        <p:spPr/>
        <p:txBody>
          <a:bodyPr/>
          <a:lstStyle>
            <a:lvl1pPr>
              <a:defRPr/>
            </a:lvl1pPr>
          </a:lstStyle>
          <a:p>
            <a:pPr>
              <a:defRPr/>
            </a:pPr>
            <a:endParaRPr lang="es-PE"/>
          </a:p>
        </p:txBody>
      </p:sp>
      <p:sp>
        <p:nvSpPr>
          <p:cNvPr id="5" name="5 Marcador de número de diapositiva"/>
          <p:cNvSpPr>
            <a:spLocks noGrp="1"/>
          </p:cNvSpPr>
          <p:nvPr>
            <p:ph type="sldNum" sz="quarter" idx="12"/>
          </p:nvPr>
        </p:nvSpPr>
        <p:spPr/>
        <p:txBody>
          <a:bodyPr/>
          <a:lstStyle>
            <a:lvl1pPr>
              <a:defRPr/>
            </a:lvl1pPr>
          </a:lstStyle>
          <a:p>
            <a:pPr>
              <a:defRPr/>
            </a:pPr>
            <a:fld id="{4A571228-62A7-412B-BE1B-F618575F0956}" type="slidenum">
              <a:rPr lang="es-PE" altLang="es-PE"/>
              <a:pPr>
                <a:defRPr/>
              </a:pPr>
              <a:t>‹Nº›</a:t>
            </a:fld>
            <a:endParaRPr lang="es-PE" altLang="es-PE"/>
          </a:p>
        </p:txBody>
      </p:sp>
    </p:spTree>
    <p:extLst>
      <p:ext uri="{BB962C8B-B14F-4D97-AF65-F5344CB8AC3E}">
        <p14:creationId xmlns:p14="http://schemas.microsoft.com/office/powerpoint/2010/main" val="426510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2850C0D-D1D7-4A54-8ECC-0381BF949629}" type="datetimeFigureOut">
              <a:rPr lang="es-PE"/>
              <a:pPr>
                <a:defRPr/>
              </a:pPr>
              <a:t>9/08/2019</a:t>
            </a:fld>
            <a:endParaRPr lang="es-PE"/>
          </a:p>
        </p:txBody>
      </p:sp>
      <p:sp>
        <p:nvSpPr>
          <p:cNvPr id="3" name="4 Marcador de pie de página"/>
          <p:cNvSpPr>
            <a:spLocks noGrp="1"/>
          </p:cNvSpPr>
          <p:nvPr>
            <p:ph type="ftr" sz="quarter" idx="11"/>
          </p:nvPr>
        </p:nvSpPr>
        <p:spPr/>
        <p:txBody>
          <a:bodyPr/>
          <a:lstStyle>
            <a:lvl1pPr>
              <a:defRPr/>
            </a:lvl1pPr>
          </a:lstStyle>
          <a:p>
            <a:pPr>
              <a:defRPr/>
            </a:pPr>
            <a:endParaRPr lang="es-PE"/>
          </a:p>
        </p:txBody>
      </p:sp>
      <p:sp>
        <p:nvSpPr>
          <p:cNvPr id="4" name="5 Marcador de número de diapositiva"/>
          <p:cNvSpPr>
            <a:spLocks noGrp="1"/>
          </p:cNvSpPr>
          <p:nvPr>
            <p:ph type="sldNum" sz="quarter" idx="12"/>
          </p:nvPr>
        </p:nvSpPr>
        <p:spPr/>
        <p:txBody>
          <a:bodyPr/>
          <a:lstStyle>
            <a:lvl1pPr>
              <a:defRPr/>
            </a:lvl1pPr>
          </a:lstStyle>
          <a:p>
            <a:pPr>
              <a:defRPr/>
            </a:pPr>
            <a:fld id="{5FB556BF-F26D-400A-9B0E-39A4E41652C9}" type="slidenum">
              <a:rPr lang="es-PE" altLang="es-PE"/>
              <a:pPr>
                <a:defRPr/>
              </a:pPr>
              <a:t>‹Nº›</a:t>
            </a:fld>
            <a:endParaRPr lang="es-PE" altLang="es-PE"/>
          </a:p>
        </p:txBody>
      </p:sp>
    </p:spTree>
    <p:extLst>
      <p:ext uri="{BB962C8B-B14F-4D97-AF65-F5344CB8AC3E}">
        <p14:creationId xmlns:p14="http://schemas.microsoft.com/office/powerpoint/2010/main" val="376675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9512C02-4D8F-4752-83B2-E4C27A5C4AE1}" type="datetimeFigureOut">
              <a:rPr lang="es-PE"/>
              <a:pPr>
                <a:defRPr/>
              </a:pPr>
              <a:t>9/08/2019</a:t>
            </a:fld>
            <a:endParaRPr lang="es-PE"/>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A6EDAD87-9972-445D-92B2-C945EF038583}" type="slidenum">
              <a:rPr lang="es-PE" altLang="es-PE"/>
              <a:pPr>
                <a:defRPr/>
              </a:pPr>
              <a:t>‹Nº›</a:t>
            </a:fld>
            <a:endParaRPr lang="es-PE" altLang="es-PE"/>
          </a:p>
        </p:txBody>
      </p:sp>
    </p:spTree>
    <p:extLst>
      <p:ext uri="{BB962C8B-B14F-4D97-AF65-F5344CB8AC3E}">
        <p14:creationId xmlns:p14="http://schemas.microsoft.com/office/powerpoint/2010/main" val="1533277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F759ADB-747E-4EE9-925B-92FF264A8067}" type="datetimeFigureOut">
              <a:rPr lang="es-PE"/>
              <a:pPr>
                <a:defRPr/>
              </a:pPr>
              <a:t>9/08/2019</a:t>
            </a:fld>
            <a:endParaRPr lang="es-PE"/>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DF29ECEA-A236-4D0E-85DE-7D98EDB04B7A}" type="slidenum">
              <a:rPr lang="es-PE" altLang="es-PE"/>
              <a:pPr>
                <a:defRPr/>
              </a:pPr>
              <a:t>‹Nº›</a:t>
            </a:fld>
            <a:endParaRPr lang="es-PE" altLang="es-PE"/>
          </a:p>
        </p:txBody>
      </p:sp>
    </p:spTree>
    <p:extLst>
      <p:ext uri="{BB962C8B-B14F-4D97-AF65-F5344CB8AC3E}">
        <p14:creationId xmlns:p14="http://schemas.microsoft.com/office/powerpoint/2010/main" val="271638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a:t>Haga clic para modificar el estilo de título del patrón</a:t>
            </a:r>
            <a:endParaRPr lang="es-PE" altLang="es-PE"/>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Haga clic para modificar el estilo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endParaRPr lang="es-PE" alt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a:defRPr/>
            </a:pPr>
            <a:fld id="{5EFA98F8-5F0A-4B51-ACB6-DA82DD0CF2A7}" type="datetimeFigureOut">
              <a:rPr lang="es-PE"/>
              <a:pPr>
                <a:defRPr/>
              </a:pPr>
              <a:t>9/08/2019</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B81C576-7E2A-45BA-970E-F7630FC09D61}" type="slidenum">
              <a:rPr lang="es-PE" altLang="es-PE"/>
              <a:pPr>
                <a:defRPr/>
              </a:pPr>
              <a:t>‹Nº›</a:t>
            </a:fld>
            <a:endParaRPr lang="es-PE" altLang="es-PE"/>
          </a:p>
        </p:txBody>
      </p:sp>
    </p:spTree>
  </p:cSld>
  <p:clrMap bg1="lt1" tx1="dk1" bg2="lt2" tx2="dk2" accent1="accent1" accent2="accent2" accent3="accent3" accent4="accent4" accent5="accent5" accent6="accent6" hlink="hlink" folHlink="folHlink"/>
  <p:sldLayoutIdLst>
    <p:sldLayoutId id="2147484706" r:id="rId1"/>
    <p:sldLayoutId id="2147484707" r:id="rId2"/>
    <p:sldLayoutId id="2147484708" r:id="rId3"/>
    <p:sldLayoutId id="2147484709" r:id="rId4"/>
    <p:sldLayoutId id="2147484710" r:id="rId5"/>
    <p:sldLayoutId id="2147484711" r:id="rId6"/>
    <p:sldLayoutId id="2147484712" r:id="rId7"/>
    <p:sldLayoutId id="2147484713" r:id="rId8"/>
    <p:sldLayoutId id="2147484714" r:id="rId9"/>
    <p:sldLayoutId id="2147484715" r:id="rId10"/>
    <p:sldLayoutId id="214748471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2053"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Haga clic para modificar el estilo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endParaRPr lang="en-US" altLang="es-PE"/>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eaLnBrk="1" hangingPunct="1">
              <a:defRPr sz="1200">
                <a:solidFill>
                  <a:srgbClr val="FFFFFF"/>
                </a:solidFill>
                <a:latin typeface="Arial" charset="0"/>
                <a:ea typeface="+mn-ea"/>
                <a:cs typeface="Arial" charset="0"/>
              </a:defRPr>
            </a:lvl1pPr>
          </a:lstStyle>
          <a:p>
            <a:pPr>
              <a:defRPr/>
            </a:pPr>
            <a:fld id="{EB533D4F-66C5-441D-893D-D85B8413E2C9}" type="datetimeFigureOut">
              <a:rPr lang="es-PE"/>
              <a:pPr>
                <a:defRPr/>
              </a:pPr>
              <a:t>9/08/2019</a:t>
            </a:fld>
            <a:endParaRPr lang="es-PE"/>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eaLnBrk="1" hangingPunct="1">
              <a:defRPr sz="1000" cap="all" spc="200" baseline="0">
                <a:solidFill>
                  <a:srgbClr val="FFFFFF"/>
                </a:solidFill>
                <a:latin typeface="Arial" charset="0"/>
                <a:ea typeface="+mn-ea"/>
                <a:cs typeface="Arial" charset="0"/>
              </a:defRPr>
            </a:lvl1pPr>
          </a:lstStyle>
          <a:p>
            <a:pPr>
              <a:defRPr/>
            </a:pPr>
            <a:endParaRPr lang="es-PE"/>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eaLnBrk="1" hangingPunct="1">
              <a:defRPr sz="1600">
                <a:solidFill>
                  <a:srgbClr val="FFFFFF"/>
                </a:solidFill>
                <a:latin typeface="Arial" panose="020B0604020202020204" pitchFamily="34" charset="0"/>
              </a:defRPr>
            </a:lvl1pPr>
          </a:lstStyle>
          <a:p>
            <a:pPr>
              <a:defRPr/>
            </a:pPr>
            <a:fld id="{B15B3373-40DA-43EB-96EF-A5D7ECA8F9B2}" type="slidenum">
              <a:rPr lang="es-PE" altLang="es-PE"/>
              <a:pPr>
                <a:defRPr/>
              </a:pPr>
              <a:t>‹Nº›</a:t>
            </a:fld>
            <a:endParaRPr lang="es-PE" altLang="es-PE"/>
          </a:p>
        </p:txBody>
      </p:sp>
      <p:sp>
        <p:nvSpPr>
          <p:cNvPr id="9" name="8 Rectángulo"/>
          <p:cNvSpPr/>
          <p:nvPr userDrawn="1"/>
        </p:nvSpPr>
        <p:spPr>
          <a:xfrm>
            <a:off x="6659563" y="6053138"/>
            <a:ext cx="224948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90000"/>
              </a:lnSpc>
              <a:spcBef>
                <a:spcPts val="0"/>
              </a:spcBef>
              <a:spcAft>
                <a:spcPts val="0"/>
              </a:spcAft>
              <a:defRPr/>
            </a:pPr>
            <a:endParaRPr lang="en-US">
              <a:solidFill>
                <a:srgbClr val="FFFFFF"/>
              </a:solidFill>
            </a:endParaRPr>
          </a:p>
        </p:txBody>
      </p:sp>
      <p:sp>
        <p:nvSpPr>
          <p:cNvPr id="10" name="9 Rectángulo"/>
          <p:cNvSpPr/>
          <p:nvPr userDrawn="1"/>
        </p:nvSpPr>
        <p:spPr>
          <a:xfrm>
            <a:off x="198438" y="6062663"/>
            <a:ext cx="6389687" cy="714375"/>
          </a:xfrm>
          <a:prstGeom prst="rect">
            <a:avLst/>
          </a:prstGeom>
          <a:solidFill>
            <a:schemeClr val="accent6">
              <a:lumMod val="60000"/>
              <a:lumOff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90000"/>
              </a:lnSpc>
              <a:spcBef>
                <a:spcPts val="0"/>
              </a:spcBef>
              <a:spcAft>
                <a:spcPts val="0"/>
              </a:spcAft>
              <a:defRPr/>
            </a:pPr>
            <a:endParaRPr lang="en-US">
              <a:solidFill>
                <a:srgbClr val="FFFFFF"/>
              </a:solidFill>
            </a:endParaRPr>
          </a:p>
        </p:txBody>
      </p:sp>
      <p:pic>
        <p:nvPicPr>
          <p:cNvPr id="2059" name="17 Imagen" descr="logo_obser_final.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777038" y="6092825"/>
            <a:ext cx="19431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Lst>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panose="020B0604020202020204" pitchFamily="34"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1 Título"/>
          <p:cNvSpPr>
            <a:spLocks noGrp="1"/>
          </p:cNvSpPr>
          <p:nvPr>
            <p:ph type="ctrTitle"/>
          </p:nvPr>
        </p:nvSpPr>
        <p:spPr>
          <a:xfrm>
            <a:off x="358775" y="1700808"/>
            <a:ext cx="8426450" cy="4465935"/>
          </a:xfrm>
        </p:spPr>
        <p:txBody>
          <a:bodyPr/>
          <a:lstStyle/>
          <a:p>
            <a:pPr algn="just" eaLnBrk="1" fontAlgn="auto" hangingPunct="1">
              <a:spcAft>
                <a:spcPts val="0"/>
              </a:spcAft>
              <a:defRPr/>
            </a:pPr>
            <a:br>
              <a:rPr lang="es-ES" b="1" kern="200" spc="10" dirty="0">
                <a:solidFill>
                  <a:srgbClr val="0000FF"/>
                </a:solidFill>
                <a:effectLst>
                  <a:outerShdw blurRad="38100" dist="38100" dir="2700000" algn="tl">
                    <a:srgbClr val="000000">
                      <a:alpha val="43137"/>
                    </a:srgbClr>
                  </a:outerShdw>
                </a:effectLst>
                <a:latin typeface="+mn-lt"/>
              </a:rPr>
            </a:br>
            <a:br>
              <a:rPr lang="es-ES" b="1" kern="200" spc="10" dirty="0">
                <a:solidFill>
                  <a:srgbClr val="0000FF"/>
                </a:solidFill>
                <a:effectLst>
                  <a:outerShdw blurRad="38100" dist="38100" dir="2700000" algn="tl">
                    <a:srgbClr val="000000">
                      <a:alpha val="43137"/>
                    </a:srgbClr>
                  </a:outerShdw>
                </a:effectLst>
                <a:latin typeface="+mn-lt"/>
              </a:rPr>
            </a:br>
            <a:r>
              <a:rPr lang="es-ES" b="1" kern="200" spc="10" dirty="0">
                <a:solidFill>
                  <a:srgbClr val="0033CC"/>
                </a:solidFill>
                <a:effectLst>
                  <a:outerShdw blurRad="38100" dist="38100" dir="2700000" algn="tl">
                    <a:srgbClr val="000000">
                      <a:alpha val="43137"/>
                    </a:srgbClr>
                  </a:outerShdw>
                </a:effectLst>
                <a:latin typeface="+mn-lt"/>
              </a:rPr>
              <a:t>Lineamientos para la adecuación de cargos del personal técnico y auxiliar administrativo del Decreto Legislativo 276, y técnico y auxiliar asistencial de la Ley 28561, en el marco de la Nonagésima Octava Disposición Complementaria Final DE LA Ley de Presupuesto DEL AÑO FISCAL 2019.</a:t>
            </a:r>
            <a:br>
              <a:rPr lang="es-ES" b="1" kern="200" spc="10" dirty="0">
                <a:solidFill>
                  <a:srgbClr val="0033CC"/>
                </a:solidFill>
                <a:effectLst>
                  <a:outerShdw blurRad="38100" dist="38100" dir="2700000" algn="tl">
                    <a:srgbClr val="000000">
                      <a:alpha val="43137"/>
                    </a:srgbClr>
                  </a:outerShdw>
                </a:effectLst>
                <a:latin typeface="+mn-lt"/>
              </a:rPr>
            </a:br>
            <a:endParaRPr lang="es-PE" kern="200" spc="10" dirty="0">
              <a:solidFill>
                <a:srgbClr val="0033CC"/>
              </a:solidFill>
              <a:effectLst>
                <a:outerShdw blurRad="38100" dist="38100" dir="2700000" algn="tl">
                  <a:srgbClr val="000000">
                    <a:alpha val="43137"/>
                  </a:srgbClr>
                </a:outerShdw>
              </a:effectLst>
              <a:latin typeface="+mn-lt"/>
            </a:endParaRPr>
          </a:p>
        </p:txBody>
      </p:sp>
      <p:pic>
        <p:nvPicPr>
          <p:cNvPr id="15363" name="Picture 5" descr="digep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381000"/>
            <a:ext cx="424815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CuadroTexto">
            <a:extLst>
              <a:ext uri="{FF2B5EF4-FFF2-40B4-BE49-F238E27FC236}">
                <a16:creationId xmlns:a16="http://schemas.microsoft.com/office/drawing/2014/main" id="{8D9936D2-2273-427C-9CEE-C3E5DD7DD5A3}"/>
              </a:ext>
            </a:extLst>
          </p:cNvPr>
          <p:cNvSpPr txBox="1">
            <a:spLocks noChangeArrowheads="1"/>
          </p:cNvSpPr>
          <p:nvPr/>
        </p:nvSpPr>
        <p:spPr bwMode="auto">
          <a:xfrm>
            <a:off x="107950" y="188913"/>
            <a:ext cx="8928100" cy="1046440"/>
          </a:xfrm>
          <a:prstGeom prst="rect">
            <a:avLst/>
          </a:prstGeom>
          <a:solidFill>
            <a:srgbClr val="FFFF00"/>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PE" sz="3100" b="1" dirty="0">
                <a:solidFill>
                  <a:srgbClr val="0000FF"/>
                </a:solidFill>
                <a:effectLst>
                  <a:outerShdw blurRad="38100" dist="38100" dir="2700000" algn="tl">
                    <a:srgbClr val="000000">
                      <a:alpha val="43137"/>
                    </a:srgbClr>
                  </a:outerShdw>
                </a:effectLst>
                <a:latin typeface="Calibri" pitchFamily="32" charset="0"/>
              </a:rPr>
              <a:t>REQUISITOS PARA LA ADECUACION – POR PARTE DEL PERSONAL</a:t>
            </a:r>
          </a:p>
        </p:txBody>
      </p:sp>
      <p:sp>
        <p:nvSpPr>
          <p:cNvPr id="6" name="6 Rectángulo">
            <a:extLst>
              <a:ext uri="{FF2B5EF4-FFF2-40B4-BE49-F238E27FC236}">
                <a16:creationId xmlns:a16="http://schemas.microsoft.com/office/drawing/2014/main" id="{A82922DC-D404-4995-8176-39BCDAD404AA}"/>
              </a:ext>
            </a:extLst>
          </p:cNvPr>
          <p:cNvSpPr/>
          <p:nvPr/>
        </p:nvSpPr>
        <p:spPr>
          <a:xfrm>
            <a:off x="215106" y="1340768"/>
            <a:ext cx="8713788" cy="5328318"/>
          </a:xfrm>
          <a:prstGeom prst="rect">
            <a:avLst/>
          </a:prstGeom>
          <a:solidFill>
            <a:schemeClr val="accent6">
              <a:lumMod val="40000"/>
              <a:lumOff val="60000"/>
            </a:schemeClr>
          </a:solidFill>
          <a:ln w="25400" cap="flat" cmpd="sng" algn="ctr">
            <a:solidFill>
              <a:srgbClr val="4F81BD">
                <a:shade val="50000"/>
              </a:srgbClr>
            </a:solidFill>
            <a:prstDash val="solid"/>
          </a:ln>
          <a:effectLst/>
        </p:spPr>
        <p:txBody>
          <a:bodyPr anchor="ctr"/>
          <a:lstStyle/>
          <a:p>
            <a:pPr marL="457200" indent="-457200" algn="just" eaLnBrk="1" fontAlgn="auto" hangingPunct="1">
              <a:spcBef>
                <a:spcPts val="0"/>
              </a:spcBef>
              <a:spcAft>
                <a:spcPts val="0"/>
              </a:spcAft>
              <a:buClr>
                <a:srgbClr val="C00000"/>
              </a:buClr>
              <a:buFont typeface="Wingdings" panose="05000000000000000000" pitchFamily="2" charset="2"/>
              <a:buChar char="q"/>
              <a:defRPr/>
            </a:pPr>
            <a:r>
              <a:rPr lang="es-ES" sz="3000" b="1" kern="0" dirty="0">
                <a:solidFill>
                  <a:srgbClr val="0033CC"/>
                </a:solidFill>
                <a:effectLst>
                  <a:outerShdw blurRad="38100" dist="38100" dir="2700000" algn="tl">
                    <a:srgbClr val="000000">
                      <a:alpha val="43137"/>
                    </a:srgbClr>
                  </a:outerShdw>
                </a:effectLst>
                <a:latin typeface="Calibri"/>
              </a:rPr>
              <a:t>Presentar la solicitud donde exprese su voluntad para migrar definitivamente al campo asistencial mediante adecuación de cargo (Anexo 1-A).</a:t>
            </a:r>
          </a:p>
          <a:p>
            <a:pPr marL="457200" indent="-457200" algn="just" eaLnBrk="1" fontAlgn="auto" hangingPunct="1">
              <a:spcBef>
                <a:spcPts val="0"/>
              </a:spcBef>
              <a:spcAft>
                <a:spcPts val="0"/>
              </a:spcAft>
              <a:buClr>
                <a:srgbClr val="C00000"/>
              </a:buClr>
              <a:buFont typeface="Wingdings" panose="05000000000000000000" pitchFamily="2" charset="2"/>
              <a:buChar char="q"/>
              <a:defRPr/>
            </a:pPr>
            <a:r>
              <a:rPr lang="es-ES" sz="3000" b="1" kern="0" dirty="0">
                <a:solidFill>
                  <a:srgbClr val="0033CC"/>
                </a:solidFill>
                <a:effectLst>
                  <a:outerShdw blurRad="38100" dist="38100" dir="2700000" algn="tl">
                    <a:srgbClr val="000000">
                      <a:alpha val="43137"/>
                    </a:srgbClr>
                  </a:outerShdw>
                </a:effectLst>
                <a:latin typeface="Calibri"/>
              </a:rPr>
              <a:t>Cumplir con las exigencias establecidas en el perfil del puesto (formación académica, capacitación, experiencia laboral).</a:t>
            </a:r>
          </a:p>
          <a:p>
            <a:pPr algn="just" eaLnBrk="1" fontAlgn="auto" hangingPunct="1">
              <a:spcBef>
                <a:spcPts val="0"/>
              </a:spcBef>
              <a:spcAft>
                <a:spcPts val="0"/>
              </a:spcAft>
              <a:buClr>
                <a:srgbClr val="C00000"/>
              </a:buClr>
              <a:defRPr/>
            </a:pPr>
            <a:endParaRPr lang="es-ES" sz="3000" b="1" kern="0" dirty="0">
              <a:solidFill>
                <a:srgbClr val="0033CC"/>
              </a:solidFill>
              <a:effectLst>
                <a:outerShdw blurRad="38100" dist="38100" dir="2700000" algn="tl">
                  <a:srgbClr val="000000">
                    <a:alpha val="43137"/>
                  </a:srgbClr>
                </a:outerShdw>
              </a:effectLst>
              <a:latin typeface="Calibri"/>
            </a:endParaRPr>
          </a:p>
          <a:p>
            <a:pPr algn="just" eaLnBrk="1" fontAlgn="auto" hangingPunct="1">
              <a:spcBef>
                <a:spcPts val="0"/>
              </a:spcBef>
              <a:spcAft>
                <a:spcPts val="0"/>
              </a:spcAft>
              <a:defRPr/>
            </a:pPr>
            <a:r>
              <a:rPr lang="es-ES" sz="3000" b="1" kern="0" dirty="0">
                <a:solidFill>
                  <a:srgbClr val="0033CC"/>
                </a:solidFill>
                <a:effectLst>
                  <a:outerShdw blurRad="38100" dist="38100" dir="2700000" algn="tl">
                    <a:srgbClr val="000000">
                      <a:alpha val="43137"/>
                    </a:srgbClr>
                  </a:outerShdw>
                </a:effectLst>
                <a:latin typeface="Calibri"/>
              </a:rPr>
              <a:t>Se debe cumplir los requisitos conjuntamente, el incumplimiento de uno de ellos genera la denegatoria de la petición.</a:t>
            </a:r>
            <a:endParaRPr lang="es-PE" sz="3000" b="1" kern="0" dirty="0">
              <a:solidFill>
                <a:srgbClr val="0033CC"/>
              </a:solidFill>
              <a:effectLst>
                <a:outerShdw blurRad="38100" dist="38100" dir="2700000" algn="tl">
                  <a:srgbClr val="000000">
                    <a:alpha val="43137"/>
                  </a:srgbClr>
                </a:outerShdw>
              </a:effectLst>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CuadroTexto">
            <a:extLst>
              <a:ext uri="{FF2B5EF4-FFF2-40B4-BE49-F238E27FC236}">
                <a16:creationId xmlns:a16="http://schemas.microsoft.com/office/drawing/2014/main" id="{8737D116-A117-44C0-B296-261D398A4005}"/>
              </a:ext>
            </a:extLst>
          </p:cNvPr>
          <p:cNvSpPr txBox="1">
            <a:spLocks noChangeArrowheads="1"/>
          </p:cNvSpPr>
          <p:nvPr/>
        </p:nvSpPr>
        <p:spPr bwMode="auto">
          <a:xfrm>
            <a:off x="107950" y="188913"/>
            <a:ext cx="8928100" cy="569912"/>
          </a:xfrm>
          <a:prstGeom prst="rect">
            <a:avLst/>
          </a:prstGeom>
          <a:solidFill>
            <a:srgbClr val="FFFF00"/>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PE" sz="3100" b="1" dirty="0">
                <a:solidFill>
                  <a:srgbClr val="0000FF"/>
                </a:solidFill>
                <a:effectLst>
                  <a:outerShdw blurRad="38100" dist="38100" dir="2700000" algn="tl">
                    <a:srgbClr val="000000">
                      <a:alpha val="43137"/>
                    </a:srgbClr>
                  </a:outerShdw>
                </a:effectLst>
                <a:latin typeface="Calibri" pitchFamily="32" charset="0"/>
              </a:rPr>
              <a:t>PARA EL PROCESO DE ADECUACION DE CARGOS</a:t>
            </a:r>
          </a:p>
        </p:txBody>
      </p:sp>
      <p:pic>
        <p:nvPicPr>
          <p:cNvPr id="3" name="Imagen 2">
            <a:extLst>
              <a:ext uri="{FF2B5EF4-FFF2-40B4-BE49-F238E27FC236}">
                <a16:creationId xmlns:a16="http://schemas.microsoft.com/office/drawing/2014/main" id="{4402A736-34BD-4AAD-AB5F-D347C06DAA49}"/>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48342" y="1196752"/>
            <a:ext cx="8847316" cy="511256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7F62F7F-E184-4974-87F9-97E3C846B5D7}"/>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1520" y="1412776"/>
            <a:ext cx="8640960" cy="410445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4F94C7E-8875-48FE-B167-3B8743EA008D}"/>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7504" y="1556792"/>
            <a:ext cx="8712968" cy="367240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D5351E0-C0C2-4D92-B4FB-3F939AEB2401}"/>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7504" y="764704"/>
            <a:ext cx="8928992" cy="518457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EE06892-BECF-4798-89CF-D6CFDB585894}"/>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251520" y="469876"/>
            <a:ext cx="8712968" cy="563927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0F0666B-A539-4FC2-9FB8-B6765C8D353A}"/>
              </a:ext>
            </a:extLst>
          </p:cNvPr>
          <p:cNvPicPr>
            <a:picLocks noChangeAspect="1"/>
          </p:cNvPicPr>
          <p:nvPr/>
        </p:nvPicPr>
        <p:blipFill>
          <a:blip r:embed="rId2">
            <a:duotone>
              <a:prstClr val="black"/>
              <a:schemeClr val="accent3">
                <a:tint val="45000"/>
                <a:satMod val="400000"/>
              </a:schemeClr>
            </a:duotone>
          </a:blip>
          <a:stretch>
            <a:fillRect/>
          </a:stretch>
        </p:blipFill>
        <p:spPr>
          <a:xfrm>
            <a:off x="1166812" y="409575"/>
            <a:ext cx="6810375" cy="60388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A30DE64-44A2-45F8-AEC4-5E659826615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100262" y="180975"/>
            <a:ext cx="4943475" cy="64960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339975" y="2636838"/>
            <a:ext cx="4824413" cy="1323975"/>
          </a:xfrm>
          <a:prstGeom prst="rect">
            <a:avLst/>
          </a:prstGeom>
          <a:noFill/>
        </p:spPr>
        <p:txBody>
          <a:bodyPr>
            <a:spAutoFit/>
          </a:bodyPr>
          <a:lstStyle/>
          <a:p>
            <a:pPr algn="ctr" eaLnBrk="1" fontAlgn="auto" hangingPunct="1">
              <a:spcBef>
                <a:spcPts val="0"/>
              </a:spcBef>
              <a:spcAft>
                <a:spcPts val="0"/>
              </a:spcAft>
              <a:defRPr/>
            </a:pPr>
            <a:r>
              <a:rPr lang="es-PE" sz="8000" b="1" cap="all" dirty="0">
                <a:solidFill>
                  <a:srgbClr val="00B0F0"/>
                </a:solidFill>
                <a:latin typeface="+mj-lt"/>
                <a:ea typeface="+mj-ea"/>
                <a:cs typeface="+mj-cs"/>
              </a:rPr>
              <a:t>GRACIAS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CuadroTexto"/>
          <p:cNvSpPr txBox="1">
            <a:spLocks noChangeArrowheads="1"/>
          </p:cNvSpPr>
          <p:nvPr/>
        </p:nvSpPr>
        <p:spPr bwMode="auto">
          <a:xfrm>
            <a:off x="215106" y="188913"/>
            <a:ext cx="8713788" cy="569912"/>
          </a:xfrm>
          <a:prstGeom prst="rect">
            <a:avLst/>
          </a:prstGeom>
          <a:solidFill>
            <a:srgbClr val="FFFF00"/>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PE" sz="3100" b="1" dirty="0">
                <a:solidFill>
                  <a:srgbClr val="0000FF"/>
                </a:solidFill>
                <a:effectLst>
                  <a:outerShdw blurRad="38100" dist="38100" dir="2700000" algn="tl">
                    <a:srgbClr val="000000">
                      <a:alpha val="43137"/>
                    </a:srgbClr>
                  </a:outerShdw>
                </a:effectLst>
                <a:latin typeface="Calibri" pitchFamily="32" charset="0"/>
              </a:rPr>
              <a:t>OBJETIVO</a:t>
            </a:r>
          </a:p>
        </p:txBody>
      </p:sp>
      <p:sp>
        <p:nvSpPr>
          <p:cNvPr id="5" name="6 Rectángulo">
            <a:extLst>
              <a:ext uri="{FF2B5EF4-FFF2-40B4-BE49-F238E27FC236}">
                <a16:creationId xmlns:a16="http://schemas.microsoft.com/office/drawing/2014/main" id="{382CFF64-DC17-45E5-BDC7-90E27D63C472}"/>
              </a:ext>
            </a:extLst>
          </p:cNvPr>
          <p:cNvSpPr/>
          <p:nvPr/>
        </p:nvSpPr>
        <p:spPr>
          <a:xfrm>
            <a:off x="215106" y="1052736"/>
            <a:ext cx="8713788" cy="5328592"/>
          </a:xfrm>
          <a:prstGeom prst="rect">
            <a:avLst/>
          </a:prstGeom>
          <a:solidFill>
            <a:schemeClr val="accent6">
              <a:lumMod val="40000"/>
              <a:lumOff val="60000"/>
            </a:schemeClr>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s-PE" b="1" kern="0" dirty="0">
              <a:solidFill>
                <a:prstClr val="white"/>
              </a:solidFill>
              <a:effectLst>
                <a:outerShdw blurRad="38100" dist="38100" dir="2700000" algn="tl">
                  <a:srgbClr val="000000">
                    <a:alpha val="43137"/>
                  </a:srgbClr>
                </a:outerShdw>
              </a:effectLst>
              <a:latin typeface="Calibri"/>
            </a:endParaRPr>
          </a:p>
          <a:p>
            <a:pPr algn="ctr" eaLnBrk="1" fontAlgn="auto" hangingPunct="1">
              <a:spcBef>
                <a:spcPts val="0"/>
              </a:spcBef>
              <a:spcAft>
                <a:spcPts val="0"/>
              </a:spcAft>
              <a:defRPr/>
            </a:pPr>
            <a:endParaRPr lang="es-PE" sz="2400" b="1" kern="0" dirty="0">
              <a:solidFill>
                <a:prstClr val="white"/>
              </a:solidFill>
              <a:latin typeface="Calibri"/>
            </a:endParaRPr>
          </a:p>
          <a:p>
            <a:pPr algn="just" eaLnBrk="1" fontAlgn="auto" hangingPunct="1">
              <a:spcBef>
                <a:spcPts val="0"/>
              </a:spcBef>
              <a:spcAft>
                <a:spcPts val="0"/>
              </a:spcAft>
              <a:defRPr/>
            </a:pPr>
            <a:r>
              <a:rPr lang="es-ES" sz="3000" b="1" kern="0" dirty="0">
                <a:solidFill>
                  <a:srgbClr val="0033CC"/>
                </a:solidFill>
                <a:effectLst>
                  <a:outerShdw blurRad="38100" dist="38100" dir="2700000" algn="tl">
                    <a:srgbClr val="000000">
                      <a:alpha val="43137"/>
                    </a:srgbClr>
                  </a:outerShdw>
                </a:effectLst>
                <a:latin typeface="Calibri"/>
              </a:rPr>
              <a:t>Establecer los requisitos, criterios y procedimientos para que el Ministerio de Salud, sus organismos públicos y unidades ejecutoras de salud de los Gobiernos Regionales, realicen la adecuación de cargos del personal técnico y auxiliar administrativo del Decreto Legislativo 276 y técnico y auxiliar asistencial de la Ley 28561 que presten servicios en el sector salud en el marco de la Nonagésima Octava Disposición Complementaria Final de la Ley 30879, Ley del Presupuesto del Sector Público para el Año Fiscal 2019.</a:t>
            </a:r>
            <a:endParaRPr lang="es-PE" sz="3000" b="1" kern="0" dirty="0">
              <a:solidFill>
                <a:srgbClr val="0033CC"/>
              </a:solidFill>
              <a:effectLst>
                <a:outerShdw blurRad="38100" dist="38100" dir="2700000" algn="tl">
                  <a:srgbClr val="000000">
                    <a:alpha val="43137"/>
                  </a:srgbClr>
                </a:outerShdw>
              </a:effectLst>
              <a:latin typeface="Calibri"/>
            </a:endParaRPr>
          </a:p>
          <a:p>
            <a:pPr algn="ctr" eaLnBrk="1" fontAlgn="auto" hangingPunct="1">
              <a:spcBef>
                <a:spcPts val="0"/>
              </a:spcBef>
              <a:spcAft>
                <a:spcPts val="0"/>
              </a:spcAft>
              <a:defRPr/>
            </a:pPr>
            <a:r>
              <a:rPr lang="es-PE" b="1" kern="0" dirty="0">
                <a:solidFill>
                  <a:prstClr val="white"/>
                </a:solidFill>
                <a:effectLst>
                  <a:outerShdw blurRad="38100" dist="38100" dir="2700000" algn="tl">
                    <a:srgbClr val="000000">
                      <a:alpha val="43137"/>
                    </a:srgbClr>
                  </a:outerShdw>
                </a:effectLst>
                <a:latin typeface="Calibri"/>
              </a:rPr>
              <a:t> </a:t>
            </a:r>
          </a:p>
          <a:p>
            <a:pPr algn="just" eaLnBrk="1" fontAlgn="auto" hangingPunct="1">
              <a:spcBef>
                <a:spcPts val="0"/>
              </a:spcBef>
              <a:spcAft>
                <a:spcPts val="0"/>
              </a:spcAft>
              <a:defRPr/>
            </a:pPr>
            <a:endParaRPr lang="es-PE" b="1" kern="0" dirty="0">
              <a:solidFill>
                <a:prstClr val="white"/>
              </a:solidFill>
              <a:effectLst>
                <a:outerShdw blurRad="38100" dist="38100" dir="2700000" algn="tl">
                  <a:srgbClr val="000000">
                    <a:alpha val="43137"/>
                  </a:srgbClr>
                </a:outerShdw>
              </a:effectLst>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CuadroTexto">
            <a:extLst>
              <a:ext uri="{FF2B5EF4-FFF2-40B4-BE49-F238E27FC236}">
                <a16:creationId xmlns:a16="http://schemas.microsoft.com/office/drawing/2014/main" id="{B1F464D7-A2B5-4F43-ABBB-0CDEBF35A7E8}"/>
              </a:ext>
            </a:extLst>
          </p:cNvPr>
          <p:cNvSpPr txBox="1">
            <a:spLocks noChangeArrowheads="1"/>
          </p:cNvSpPr>
          <p:nvPr/>
        </p:nvSpPr>
        <p:spPr bwMode="auto">
          <a:xfrm>
            <a:off x="215106" y="188913"/>
            <a:ext cx="8713788" cy="569912"/>
          </a:xfrm>
          <a:prstGeom prst="rect">
            <a:avLst/>
          </a:prstGeom>
          <a:solidFill>
            <a:srgbClr val="FFFF00"/>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PE" sz="3100" b="1" dirty="0">
                <a:solidFill>
                  <a:srgbClr val="0000FF"/>
                </a:solidFill>
                <a:effectLst>
                  <a:outerShdw blurRad="38100" dist="38100" dir="2700000" algn="tl">
                    <a:srgbClr val="000000">
                      <a:alpha val="43137"/>
                    </a:srgbClr>
                  </a:outerShdw>
                </a:effectLst>
                <a:latin typeface="Calibri" pitchFamily="32" charset="0"/>
              </a:rPr>
              <a:t>BASE LEGAL</a:t>
            </a:r>
          </a:p>
        </p:txBody>
      </p:sp>
      <p:sp>
        <p:nvSpPr>
          <p:cNvPr id="6" name="6 Rectángulo">
            <a:extLst>
              <a:ext uri="{FF2B5EF4-FFF2-40B4-BE49-F238E27FC236}">
                <a16:creationId xmlns:a16="http://schemas.microsoft.com/office/drawing/2014/main" id="{E9CB03EC-DCDF-4FBE-9A91-6E3392834B19}"/>
              </a:ext>
            </a:extLst>
          </p:cNvPr>
          <p:cNvSpPr/>
          <p:nvPr/>
        </p:nvSpPr>
        <p:spPr>
          <a:xfrm>
            <a:off x="215106" y="908719"/>
            <a:ext cx="8713788" cy="5760367"/>
          </a:xfrm>
          <a:prstGeom prst="rect">
            <a:avLst/>
          </a:prstGeom>
          <a:solidFill>
            <a:schemeClr val="accent6">
              <a:lumMod val="40000"/>
              <a:lumOff val="60000"/>
            </a:schemeClr>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s-PE" b="1" kern="0" dirty="0">
              <a:solidFill>
                <a:prstClr val="white"/>
              </a:solidFill>
              <a:effectLst>
                <a:outerShdw blurRad="38100" dist="38100" dir="2700000" algn="tl">
                  <a:srgbClr val="000000">
                    <a:alpha val="43137"/>
                  </a:srgbClr>
                </a:outerShdw>
              </a:effectLst>
              <a:latin typeface="Calibri"/>
            </a:endParaRPr>
          </a:p>
          <a:p>
            <a:pPr marL="342900" indent="-342900" algn="just" eaLnBrk="1" fontAlgn="auto" hangingPunct="1">
              <a:spcBef>
                <a:spcPts val="0"/>
              </a:spcBef>
              <a:spcAft>
                <a:spcPts val="0"/>
              </a:spcAft>
              <a:buClr>
                <a:srgbClr val="C00000"/>
              </a:buClr>
              <a:buFont typeface="Wingdings" panose="05000000000000000000" pitchFamily="2" charset="2"/>
              <a:buChar char="q"/>
              <a:defRPr/>
            </a:pPr>
            <a:r>
              <a:rPr lang="es-ES" sz="2400" b="1" kern="0" dirty="0">
                <a:solidFill>
                  <a:srgbClr val="0033CC"/>
                </a:solidFill>
                <a:effectLst>
                  <a:outerShdw blurRad="38100" dist="38100" dir="2700000" algn="tl">
                    <a:srgbClr val="000000">
                      <a:alpha val="43137"/>
                    </a:srgbClr>
                  </a:outerShdw>
                </a:effectLst>
                <a:latin typeface="Calibri"/>
              </a:rPr>
              <a:t>Ley 30879, Ley de Presupuesto del Sector Público para el Año Fiscal 2019, Nonagésima Octava Disposición Complementaria Final.</a:t>
            </a:r>
          </a:p>
          <a:p>
            <a:pPr marL="342900" indent="-342900" algn="just" eaLnBrk="1" fontAlgn="auto" hangingPunct="1">
              <a:spcBef>
                <a:spcPts val="0"/>
              </a:spcBef>
              <a:spcAft>
                <a:spcPts val="0"/>
              </a:spcAft>
              <a:buClr>
                <a:srgbClr val="C00000"/>
              </a:buClr>
              <a:buFont typeface="Wingdings" panose="05000000000000000000" pitchFamily="2" charset="2"/>
              <a:buChar char="q"/>
              <a:defRPr/>
            </a:pPr>
            <a:r>
              <a:rPr lang="es-ES" sz="2400" b="1" kern="0" dirty="0">
                <a:solidFill>
                  <a:srgbClr val="0033CC"/>
                </a:solidFill>
                <a:effectLst>
                  <a:outerShdw blurRad="38100" dist="38100" dir="2700000" algn="tl">
                    <a:srgbClr val="000000">
                      <a:alpha val="43137"/>
                    </a:srgbClr>
                  </a:outerShdw>
                </a:effectLst>
                <a:latin typeface="Calibri"/>
              </a:rPr>
              <a:t>Ley 28561, Ley que regula el Trabajo de los Técnicos y Auxiliares Asistenciales de Salud y su Reglamento aprobado por Decreto Supremo 004-2012-SA.</a:t>
            </a:r>
          </a:p>
          <a:p>
            <a:pPr marL="342900" indent="-342900" algn="just" eaLnBrk="1" fontAlgn="auto" hangingPunct="1">
              <a:spcBef>
                <a:spcPts val="0"/>
              </a:spcBef>
              <a:spcAft>
                <a:spcPts val="0"/>
              </a:spcAft>
              <a:buClr>
                <a:srgbClr val="C00000"/>
              </a:buClr>
              <a:buFont typeface="Wingdings" panose="05000000000000000000" pitchFamily="2" charset="2"/>
              <a:buChar char="q"/>
              <a:defRPr/>
            </a:pPr>
            <a:r>
              <a:rPr lang="es-ES" sz="2400" b="1" kern="0" dirty="0">
                <a:solidFill>
                  <a:srgbClr val="0033CC"/>
                </a:solidFill>
                <a:effectLst>
                  <a:outerShdw blurRad="38100" dist="38100" dir="2700000" algn="tl">
                    <a:srgbClr val="000000">
                      <a:alpha val="43137"/>
                    </a:srgbClr>
                  </a:outerShdw>
                </a:effectLst>
                <a:latin typeface="Calibri"/>
              </a:rPr>
              <a:t>Decreto Legislativo 1153, que regula la Política Integral de Compensaciones y Entregas Económica del Personal de la Salud al Servicio del Estado.</a:t>
            </a:r>
          </a:p>
          <a:p>
            <a:pPr marL="342900" indent="-342900" algn="just" eaLnBrk="1" fontAlgn="auto" hangingPunct="1">
              <a:spcBef>
                <a:spcPts val="0"/>
              </a:spcBef>
              <a:spcAft>
                <a:spcPts val="0"/>
              </a:spcAft>
              <a:buClr>
                <a:srgbClr val="C00000"/>
              </a:buClr>
              <a:buFont typeface="Wingdings" panose="05000000000000000000" pitchFamily="2" charset="2"/>
              <a:buChar char="q"/>
              <a:defRPr/>
            </a:pPr>
            <a:r>
              <a:rPr lang="es-ES" sz="2400" b="1" kern="0" dirty="0">
                <a:solidFill>
                  <a:srgbClr val="0033CC"/>
                </a:solidFill>
                <a:effectLst>
                  <a:outerShdw blurRad="38100" dist="38100" dir="2700000" algn="tl">
                    <a:srgbClr val="000000">
                      <a:alpha val="43137"/>
                    </a:srgbClr>
                  </a:outerShdw>
                </a:effectLst>
                <a:latin typeface="Calibri"/>
              </a:rPr>
              <a:t>Decreto Legislativo 276, Ley de Bases de la Carrera Administrativa y de Remuneraciones del Sector Público y su Reglamento aprobado por Decreto Supremo 005-90-PCM.</a:t>
            </a:r>
          </a:p>
          <a:p>
            <a:pPr marL="342900" indent="-342900" algn="just" eaLnBrk="1" fontAlgn="auto" hangingPunct="1">
              <a:spcBef>
                <a:spcPts val="0"/>
              </a:spcBef>
              <a:spcAft>
                <a:spcPts val="0"/>
              </a:spcAft>
              <a:buClr>
                <a:srgbClr val="C00000"/>
              </a:buClr>
              <a:buFont typeface="Wingdings" panose="05000000000000000000" pitchFamily="2" charset="2"/>
              <a:buChar char="q"/>
              <a:defRPr/>
            </a:pPr>
            <a:r>
              <a:rPr lang="es-ES" sz="2400" b="1" kern="0" dirty="0">
                <a:solidFill>
                  <a:srgbClr val="0033CC"/>
                </a:solidFill>
                <a:effectLst>
                  <a:outerShdw blurRad="38100" dist="38100" dir="2700000" algn="tl">
                    <a:srgbClr val="000000">
                      <a:alpha val="43137"/>
                    </a:srgbClr>
                  </a:outerShdw>
                </a:effectLst>
                <a:latin typeface="Calibri"/>
              </a:rPr>
              <a:t>Resolución Ministerial 595-2008-SA, que aprueba el Manual de Clasificación de Cargos del Ministerio de Salud, y sus modificatorias</a:t>
            </a:r>
            <a:r>
              <a:rPr lang="es-PE" sz="2400" b="1" kern="0" dirty="0">
                <a:solidFill>
                  <a:prstClr val="white"/>
                </a:solidFill>
                <a:effectLst>
                  <a:outerShdw blurRad="38100" dist="38100" dir="2700000" algn="tl">
                    <a:srgbClr val="000000">
                      <a:alpha val="43137"/>
                    </a:srgbClr>
                  </a:outerShdw>
                </a:effectLst>
                <a:latin typeface="Calibri"/>
              </a:rPr>
              <a:t> </a:t>
            </a:r>
          </a:p>
          <a:p>
            <a:pPr algn="just" eaLnBrk="1" fontAlgn="auto" hangingPunct="1">
              <a:spcBef>
                <a:spcPts val="0"/>
              </a:spcBef>
              <a:spcAft>
                <a:spcPts val="0"/>
              </a:spcAft>
              <a:defRPr/>
            </a:pPr>
            <a:endParaRPr lang="es-PE" b="1" kern="0" dirty="0">
              <a:solidFill>
                <a:prstClr val="white"/>
              </a:solidFill>
              <a:effectLst>
                <a:outerShdw blurRad="38100" dist="38100" dir="2700000" algn="tl">
                  <a:srgbClr val="000000">
                    <a:alpha val="43137"/>
                  </a:srgbClr>
                </a:outerShdw>
              </a:effectLst>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CuadroTexto">
            <a:extLst>
              <a:ext uri="{FF2B5EF4-FFF2-40B4-BE49-F238E27FC236}">
                <a16:creationId xmlns:a16="http://schemas.microsoft.com/office/drawing/2014/main" id="{A5AC2F07-9704-4D1B-852B-B5EE8C12F19E}"/>
              </a:ext>
            </a:extLst>
          </p:cNvPr>
          <p:cNvSpPr txBox="1">
            <a:spLocks noChangeArrowheads="1"/>
          </p:cNvSpPr>
          <p:nvPr/>
        </p:nvSpPr>
        <p:spPr bwMode="auto">
          <a:xfrm>
            <a:off x="215106" y="188913"/>
            <a:ext cx="8713788" cy="569912"/>
          </a:xfrm>
          <a:prstGeom prst="rect">
            <a:avLst/>
          </a:prstGeom>
          <a:solidFill>
            <a:srgbClr val="FFFF00"/>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PE" sz="3100" b="1" dirty="0">
                <a:solidFill>
                  <a:srgbClr val="0000FF"/>
                </a:solidFill>
                <a:effectLst>
                  <a:outerShdw blurRad="38100" dist="38100" dir="2700000" algn="tl">
                    <a:srgbClr val="000000">
                      <a:alpha val="43137"/>
                    </a:srgbClr>
                  </a:outerShdw>
                </a:effectLst>
                <a:latin typeface="Calibri" pitchFamily="32" charset="0"/>
              </a:rPr>
              <a:t>DEFINICIONES CONCEPTUALES</a:t>
            </a:r>
          </a:p>
        </p:txBody>
      </p:sp>
      <p:sp>
        <p:nvSpPr>
          <p:cNvPr id="6" name="6 Rectángulo">
            <a:extLst>
              <a:ext uri="{FF2B5EF4-FFF2-40B4-BE49-F238E27FC236}">
                <a16:creationId xmlns:a16="http://schemas.microsoft.com/office/drawing/2014/main" id="{2D469C59-8C8B-41C0-A53D-B74DB4A2C5CF}"/>
              </a:ext>
            </a:extLst>
          </p:cNvPr>
          <p:cNvSpPr/>
          <p:nvPr/>
        </p:nvSpPr>
        <p:spPr>
          <a:xfrm>
            <a:off x="215106" y="908719"/>
            <a:ext cx="8713788" cy="5760367"/>
          </a:xfrm>
          <a:prstGeom prst="rect">
            <a:avLst/>
          </a:prstGeom>
          <a:solidFill>
            <a:schemeClr val="accent6">
              <a:lumMod val="40000"/>
              <a:lumOff val="60000"/>
            </a:schemeClr>
          </a:solidFill>
          <a:ln w="25400" cap="flat" cmpd="sng" algn="ctr">
            <a:solidFill>
              <a:srgbClr val="4F81BD">
                <a:shade val="50000"/>
              </a:srgbClr>
            </a:solidFill>
            <a:prstDash val="solid"/>
          </a:ln>
          <a:effectLst/>
        </p:spPr>
        <p:txBody>
          <a:bodyPr anchor="ctr"/>
          <a:lstStyle/>
          <a:p>
            <a:pPr marL="342900" indent="-342900" algn="just" eaLnBrk="1" fontAlgn="auto" hangingPunct="1">
              <a:spcBef>
                <a:spcPts val="0"/>
              </a:spcBef>
              <a:spcAft>
                <a:spcPts val="0"/>
              </a:spcAft>
              <a:buClr>
                <a:srgbClr val="C00000"/>
              </a:buClr>
              <a:buFont typeface="Wingdings" panose="05000000000000000000" pitchFamily="2" charset="2"/>
              <a:buChar char="q"/>
              <a:defRPr/>
            </a:pPr>
            <a:r>
              <a:rPr lang="es-ES" sz="2400" b="1" kern="0" dirty="0">
                <a:solidFill>
                  <a:srgbClr val="0033CC"/>
                </a:solidFill>
                <a:effectLst>
                  <a:outerShdw blurRad="38100" dist="38100" dir="2700000" algn="tl">
                    <a:srgbClr val="000000">
                      <a:alpha val="43137"/>
                    </a:srgbClr>
                  </a:outerShdw>
                </a:effectLst>
                <a:latin typeface="Calibri"/>
              </a:rPr>
              <a:t>Adecuación de cargo.- Proceso que consiste en adecuar el cargo que tiene el personal administrativo al cargo a desempeñar en el campo asistencial, compatible con las funciones que viene realizando, el perfil y la formación académica.</a:t>
            </a:r>
          </a:p>
          <a:p>
            <a:pPr algn="just" eaLnBrk="1" fontAlgn="auto" hangingPunct="1">
              <a:spcBef>
                <a:spcPts val="0"/>
              </a:spcBef>
              <a:spcAft>
                <a:spcPts val="0"/>
              </a:spcAft>
              <a:buClr>
                <a:srgbClr val="C00000"/>
              </a:buClr>
              <a:defRPr/>
            </a:pPr>
            <a:endParaRPr lang="es-ES" sz="1200" b="1" kern="0" dirty="0">
              <a:solidFill>
                <a:srgbClr val="0033CC"/>
              </a:solidFill>
              <a:effectLst>
                <a:outerShdw blurRad="38100" dist="38100" dir="2700000" algn="tl">
                  <a:srgbClr val="000000">
                    <a:alpha val="43137"/>
                  </a:srgbClr>
                </a:outerShdw>
              </a:effectLst>
              <a:latin typeface="Calibri"/>
            </a:endParaRPr>
          </a:p>
          <a:p>
            <a:pPr marL="342900" indent="-342900" algn="just" eaLnBrk="1" fontAlgn="auto" hangingPunct="1">
              <a:spcBef>
                <a:spcPts val="0"/>
              </a:spcBef>
              <a:spcAft>
                <a:spcPts val="0"/>
              </a:spcAft>
              <a:buClr>
                <a:srgbClr val="C00000"/>
              </a:buClr>
              <a:buFont typeface="Wingdings" panose="05000000000000000000" pitchFamily="2" charset="2"/>
              <a:buChar char="q"/>
              <a:defRPr/>
            </a:pPr>
            <a:r>
              <a:rPr lang="es-ES" sz="2400" b="1" kern="0" dirty="0">
                <a:solidFill>
                  <a:srgbClr val="0033CC"/>
                </a:solidFill>
                <a:effectLst>
                  <a:outerShdw blurRad="38100" dist="38100" dir="2700000" algn="tl">
                    <a:srgbClr val="000000">
                      <a:alpha val="43137"/>
                    </a:srgbClr>
                  </a:outerShdw>
                </a:effectLst>
                <a:latin typeface="Calibri"/>
              </a:rPr>
              <a:t>Asignación de cargo.- Es el acto administrativo a través del cual se asigna al personal mediante acto resolutivo el cargo adecuado y aprobado en el Cuadro para Asignación de Personal (CAP), Cuadro para Asignación de Personal Provisional (CAP-P) o Cuadro de Puestos de la Entidad (CPE), según corresponde, y la Plaza en el respectivo Presupuesto Analítico de Personal (PAP).</a:t>
            </a:r>
          </a:p>
          <a:p>
            <a:pPr marL="342900" indent="-342900" algn="just" eaLnBrk="1" fontAlgn="auto" hangingPunct="1">
              <a:spcBef>
                <a:spcPts val="0"/>
              </a:spcBef>
              <a:spcAft>
                <a:spcPts val="0"/>
              </a:spcAft>
              <a:buClr>
                <a:srgbClr val="C00000"/>
              </a:buClr>
              <a:buFont typeface="Wingdings" panose="05000000000000000000" pitchFamily="2" charset="2"/>
              <a:buChar char="q"/>
              <a:defRPr/>
            </a:pPr>
            <a:endParaRPr lang="es-ES" sz="1200" b="1" kern="0" dirty="0">
              <a:solidFill>
                <a:srgbClr val="0033CC"/>
              </a:solidFill>
              <a:effectLst>
                <a:outerShdw blurRad="38100" dist="38100" dir="2700000" algn="tl">
                  <a:srgbClr val="000000">
                    <a:alpha val="43137"/>
                  </a:srgbClr>
                </a:outerShdw>
              </a:effectLst>
              <a:latin typeface="Calibri"/>
            </a:endParaRPr>
          </a:p>
          <a:p>
            <a:pPr marL="342900" indent="-342900" algn="just" eaLnBrk="1" fontAlgn="auto" hangingPunct="1">
              <a:spcBef>
                <a:spcPts val="0"/>
              </a:spcBef>
              <a:spcAft>
                <a:spcPts val="0"/>
              </a:spcAft>
              <a:buClr>
                <a:srgbClr val="C00000"/>
              </a:buClr>
              <a:buFont typeface="Wingdings" panose="05000000000000000000" pitchFamily="2" charset="2"/>
              <a:buChar char="q"/>
              <a:defRPr/>
            </a:pPr>
            <a:r>
              <a:rPr lang="es-ES" sz="2400" b="1" kern="0" dirty="0">
                <a:solidFill>
                  <a:srgbClr val="0033CC"/>
                </a:solidFill>
                <a:effectLst>
                  <a:outerShdw blurRad="38100" dist="38100" dir="2700000" algn="tl">
                    <a:srgbClr val="000000">
                      <a:alpha val="43137"/>
                    </a:srgbClr>
                  </a:outerShdw>
                </a:effectLst>
                <a:latin typeface="Calibri"/>
              </a:rPr>
              <a:t>Formación académica.- Son las diferentes etapas del sistema educativo conforme a los niveles establecidos en la Ley 28044, Ley General de Educación, acreditado mediante certificado, diploma, grado o título.</a:t>
            </a:r>
            <a:endParaRPr lang="es-PE" sz="2400" b="1" kern="0" dirty="0">
              <a:solidFill>
                <a:srgbClr val="0033CC"/>
              </a:solidFill>
              <a:effectLst>
                <a:outerShdw blurRad="38100" dist="38100" dir="2700000" algn="tl">
                  <a:srgbClr val="000000">
                    <a:alpha val="43137"/>
                  </a:srgbClr>
                </a:outerShdw>
              </a:effectLst>
              <a:latin typeface="Calibri"/>
            </a:endParaRPr>
          </a:p>
          <a:p>
            <a:pPr algn="just" eaLnBrk="1" fontAlgn="auto" hangingPunct="1">
              <a:spcBef>
                <a:spcPts val="0"/>
              </a:spcBef>
              <a:spcAft>
                <a:spcPts val="0"/>
              </a:spcAft>
              <a:defRPr/>
            </a:pPr>
            <a:endParaRPr lang="es-PE" b="1" kern="0" dirty="0">
              <a:solidFill>
                <a:prstClr val="white"/>
              </a:solidFill>
              <a:effectLst>
                <a:outerShdw blurRad="38100" dist="38100" dir="2700000" algn="tl">
                  <a:srgbClr val="000000">
                    <a:alpha val="43137"/>
                  </a:srgbClr>
                </a:outerShdw>
              </a:effectLst>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CuadroTexto">
            <a:extLst>
              <a:ext uri="{FF2B5EF4-FFF2-40B4-BE49-F238E27FC236}">
                <a16:creationId xmlns:a16="http://schemas.microsoft.com/office/drawing/2014/main" id="{218FB5A6-F193-44B1-809F-0EB0DE21D43B}"/>
              </a:ext>
            </a:extLst>
          </p:cNvPr>
          <p:cNvSpPr txBox="1">
            <a:spLocks noChangeArrowheads="1"/>
          </p:cNvSpPr>
          <p:nvPr/>
        </p:nvSpPr>
        <p:spPr bwMode="auto">
          <a:xfrm>
            <a:off x="215106" y="188913"/>
            <a:ext cx="8713788" cy="569912"/>
          </a:xfrm>
          <a:prstGeom prst="rect">
            <a:avLst/>
          </a:prstGeom>
          <a:solidFill>
            <a:srgbClr val="FFFF00"/>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PE" sz="3100" b="1" dirty="0">
                <a:solidFill>
                  <a:srgbClr val="0000FF"/>
                </a:solidFill>
                <a:effectLst>
                  <a:outerShdw blurRad="38100" dist="38100" dir="2700000" algn="tl">
                    <a:srgbClr val="000000">
                      <a:alpha val="43137"/>
                    </a:srgbClr>
                  </a:outerShdw>
                </a:effectLst>
                <a:latin typeface="Calibri" pitchFamily="32" charset="0"/>
              </a:rPr>
              <a:t>ALCANCE</a:t>
            </a:r>
          </a:p>
        </p:txBody>
      </p:sp>
      <p:sp>
        <p:nvSpPr>
          <p:cNvPr id="5" name="6 Rectángulo">
            <a:extLst>
              <a:ext uri="{FF2B5EF4-FFF2-40B4-BE49-F238E27FC236}">
                <a16:creationId xmlns:a16="http://schemas.microsoft.com/office/drawing/2014/main" id="{E4C5FEDA-ED81-4C7D-9440-F62F13FB7B9F}"/>
              </a:ext>
            </a:extLst>
          </p:cNvPr>
          <p:cNvSpPr/>
          <p:nvPr/>
        </p:nvSpPr>
        <p:spPr>
          <a:xfrm>
            <a:off x="215106" y="908719"/>
            <a:ext cx="8713788" cy="5760367"/>
          </a:xfrm>
          <a:prstGeom prst="rect">
            <a:avLst/>
          </a:prstGeom>
          <a:solidFill>
            <a:schemeClr val="accent6">
              <a:lumMod val="40000"/>
              <a:lumOff val="60000"/>
            </a:schemeClr>
          </a:solidFill>
          <a:ln w="25400" cap="flat" cmpd="sng" algn="ctr">
            <a:solidFill>
              <a:srgbClr val="4F81BD">
                <a:shade val="50000"/>
              </a:srgbClr>
            </a:solidFill>
            <a:prstDash val="solid"/>
          </a:ln>
          <a:effectLst/>
        </p:spPr>
        <p:txBody>
          <a:bodyPr anchor="ctr"/>
          <a:lstStyle/>
          <a:p>
            <a:pPr algn="just" eaLnBrk="1" fontAlgn="auto" hangingPunct="1">
              <a:spcBef>
                <a:spcPts val="0"/>
              </a:spcBef>
              <a:spcAft>
                <a:spcPts val="0"/>
              </a:spcAft>
              <a:defRPr/>
            </a:pPr>
            <a:r>
              <a:rPr lang="es-ES" sz="3600" b="1" kern="0" dirty="0">
                <a:solidFill>
                  <a:srgbClr val="0033CC"/>
                </a:solidFill>
                <a:effectLst>
                  <a:outerShdw blurRad="38100" dist="38100" dir="2700000" algn="tl">
                    <a:srgbClr val="000000">
                      <a:alpha val="43137"/>
                    </a:srgbClr>
                  </a:outerShdw>
                </a:effectLst>
                <a:latin typeface="Calibri"/>
              </a:rPr>
              <a:t>Las disposiciones contenidas en el presente lineamiento son de aplicación y cumplimiento obligatorio por parte de las Unidades Ejecutoras del Ministerio de Salud,</a:t>
            </a:r>
          </a:p>
          <a:p>
            <a:pPr algn="just" eaLnBrk="1" fontAlgn="auto" hangingPunct="1">
              <a:spcBef>
                <a:spcPts val="0"/>
              </a:spcBef>
              <a:spcAft>
                <a:spcPts val="0"/>
              </a:spcAft>
              <a:defRPr/>
            </a:pPr>
            <a:r>
              <a:rPr lang="es-ES" sz="3600" b="1" kern="0" dirty="0">
                <a:solidFill>
                  <a:srgbClr val="0033CC"/>
                </a:solidFill>
                <a:effectLst>
                  <a:outerShdw blurRad="38100" dist="38100" dir="2700000" algn="tl">
                    <a:srgbClr val="000000">
                      <a:alpha val="43137"/>
                    </a:srgbClr>
                  </a:outerShdw>
                </a:effectLst>
                <a:latin typeface="Calibri"/>
              </a:rPr>
              <a:t>sus organismos públicos y Unidades Ejecutoras de Salud de los Gobiernos Regionales.</a:t>
            </a:r>
            <a:endParaRPr lang="es-PE" sz="3600" b="1" kern="0" dirty="0">
              <a:solidFill>
                <a:srgbClr val="0033CC"/>
              </a:solidFill>
              <a:effectLst>
                <a:outerShdw blurRad="38100" dist="38100" dir="2700000" algn="tl">
                  <a:srgbClr val="000000">
                    <a:alpha val="43137"/>
                  </a:srgbClr>
                </a:outerShdw>
              </a:effectLst>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CuadroTexto">
            <a:extLst>
              <a:ext uri="{FF2B5EF4-FFF2-40B4-BE49-F238E27FC236}">
                <a16:creationId xmlns:a16="http://schemas.microsoft.com/office/drawing/2014/main" id="{A5E847C5-1F03-431D-9C83-05F281A51737}"/>
              </a:ext>
            </a:extLst>
          </p:cNvPr>
          <p:cNvSpPr txBox="1">
            <a:spLocks noChangeArrowheads="1"/>
          </p:cNvSpPr>
          <p:nvPr/>
        </p:nvSpPr>
        <p:spPr bwMode="auto">
          <a:xfrm>
            <a:off x="215106" y="188913"/>
            <a:ext cx="8713788" cy="569912"/>
          </a:xfrm>
          <a:prstGeom prst="rect">
            <a:avLst/>
          </a:prstGeom>
          <a:solidFill>
            <a:srgbClr val="FFFF00"/>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PE" sz="3100" b="1" dirty="0">
                <a:solidFill>
                  <a:srgbClr val="0000FF"/>
                </a:solidFill>
                <a:effectLst>
                  <a:outerShdw blurRad="38100" dist="38100" dir="2700000" algn="tl">
                    <a:srgbClr val="000000">
                      <a:alpha val="43137"/>
                    </a:srgbClr>
                  </a:outerShdw>
                </a:effectLst>
                <a:latin typeface="Calibri" pitchFamily="32" charset="0"/>
              </a:rPr>
              <a:t>PERSONAL COMPRENDIDO</a:t>
            </a:r>
          </a:p>
        </p:txBody>
      </p:sp>
      <p:sp>
        <p:nvSpPr>
          <p:cNvPr id="6" name="6 Rectángulo">
            <a:extLst>
              <a:ext uri="{FF2B5EF4-FFF2-40B4-BE49-F238E27FC236}">
                <a16:creationId xmlns:a16="http://schemas.microsoft.com/office/drawing/2014/main" id="{76FF4065-3C32-414E-89D8-702DEB214CC4}"/>
              </a:ext>
            </a:extLst>
          </p:cNvPr>
          <p:cNvSpPr/>
          <p:nvPr/>
        </p:nvSpPr>
        <p:spPr>
          <a:xfrm>
            <a:off x="215106" y="908719"/>
            <a:ext cx="8713788" cy="5760367"/>
          </a:xfrm>
          <a:prstGeom prst="rect">
            <a:avLst/>
          </a:prstGeom>
          <a:solidFill>
            <a:schemeClr val="accent6">
              <a:lumMod val="40000"/>
              <a:lumOff val="60000"/>
            </a:schemeClr>
          </a:solidFill>
          <a:ln w="25400" cap="flat" cmpd="sng" algn="ctr">
            <a:solidFill>
              <a:srgbClr val="4F81BD">
                <a:shade val="50000"/>
              </a:srgbClr>
            </a:solidFill>
            <a:prstDash val="solid"/>
          </a:ln>
          <a:effectLst/>
        </p:spPr>
        <p:txBody>
          <a:bodyPr anchor="ctr"/>
          <a:lstStyle/>
          <a:p>
            <a:pPr algn="just" eaLnBrk="1" fontAlgn="auto" hangingPunct="1">
              <a:spcBef>
                <a:spcPts val="0"/>
              </a:spcBef>
              <a:spcAft>
                <a:spcPts val="0"/>
              </a:spcAft>
              <a:defRPr/>
            </a:pPr>
            <a:r>
              <a:rPr lang="es-ES" sz="3000" b="1" kern="0" dirty="0">
                <a:solidFill>
                  <a:srgbClr val="0033CC"/>
                </a:solidFill>
                <a:effectLst>
                  <a:outerShdw blurRad="38100" dist="38100" dir="2700000" algn="tl">
                    <a:srgbClr val="000000">
                      <a:alpha val="43137"/>
                    </a:srgbClr>
                  </a:outerShdw>
                </a:effectLst>
                <a:latin typeface="Calibri"/>
              </a:rPr>
              <a:t>Se encuentra comprendido dentro de los alcances del presente lineamiento, el personal técnico y auxiliar administrativo del Decreto Legislativo 276 y el personal técnico y auxiliar asistencial de la Ley 28561, que prestan servicios en el sector salud, y registrado en el Aplicativo Informático de la Planilla Única de Pago del Sector Público (AIRHSP), a que se refiere la Nonagésima Octava Disposición Complementaria Final de la Ley 30879, Ley de Presupuesto del Sector Público para el Año Fiscal 2019.</a:t>
            </a:r>
            <a:endParaRPr lang="es-PE" sz="3000" b="1" kern="0" dirty="0">
              <a:solidFill>
                <a:srgbClr val="0033CC"/>
              </a:solidFill>
              <a:effectLst>
                <a:outerShdw blurRad="38100" dist="38100" dir="2700000" algn="tl">
                  <a:srgbClr val="000000">
                    <a:alpha val="43137"/>
                  </a:srgbClr>
                </a:outerShdw>
              </a:effectLst>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a:extLst>
              <a:ext uri="{FF2B5EF4-FFF2-40B4-BE49-F238E27FC236}">
                <a16:creationId xmlns:a16="http://schemas.microsoft.com/office/drawing/2014/main" id="{7C9295C2-9D2D-4C26-A512-E4DC7597AC8B}"/>
              </a:ext>
            </a:extLst>
          </p:cNvPr>
          <p:cNvSpPr txBox="1">
            <a:spLocks noChangeArrowheads="1"/>
          </p:cNvSpPr>
          <p:nvPr/>
        </p:nvSpPr>
        <p:spPr bwMode="auto">
          <a:xfrm>
            <a:off x="215106" y="188913"/>
            <a:ext cx="8713788" cy="569912"/>
          </a:xfrm>
          <a:prstGeom prst="rect">
            <a:avLst/>
          </a:prstGeom>
          <a:solidFill>
            <a:srgbClr val="FFFF00"/>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PE" sz="3100" b="1" dirty="0">
                <a:solidFill>
                  <a:srgbClr val="0000FF"/>
                </a:solidFill>
                <a:effectLst>
                  <a:outerShdw blurRad="38100" dist="38100" dir="2700000" algn="tl">
                    <a:srgbClr val="000000">
                      <a:alpha val="43137"/>
                    </a:srgbClr>
                  </a:outerShdw>
                </a:effectLst>
                <a:latin typeface="Calibri" pitchFamily="32" charset="0"/>
              </a:rPr>
              <a:t>PERSONAL NO COMPRENDIDO</a:t>
            </a:r>
          </a:p>
        </p:txBody>
      </p:sp>
      <p:sp>
        <p:nvSpPr>
          <p:cNvPr id="7" name="6 Rectángulo">
            <a:extLst>
              <a:ext uri="{FF2B5EF4-FFF2-40B4-BE49-F238E27FC236}">
                <a16:creationId xmlns:a16="http://schemas.microsoft.com/office/drawing/2014/main" id="{564D91E0-5B39-4F07-BBEF-BA161AA00F86}"/>
              </a:ext>
            </a:extLst>
          </p:cNvPr>
          <p:cNvSpPr/>
          <p:nvPr/>
        </p:nvSpPr>
        <p:spPr>
          <a:xfrm>
            <a:off x="215106" y="908719"/>
            <a:ext cx="8713788" cy="5760367"/>
          </a:xfrm>
          <a:prstGeom prst="rect">
            <a:avLst/>
          </a:prstGeom>
          <a:solidFill>
            <a:schemeClr val="accent6">
              <a:lumMod val="40000"/>
              <a:lumOff val="60000"/>
            </a:schemeClr>
          </a:solidFill>
          <a:ln w="25400" cap="flat" cmpd="sng" algn="ctr">
            <a:solidFill>
              <a:srgbClr val="4F81BD">
                <a:shade val="50000"/>
              </a:srgbClr>
            </a:solidFill>
            <a:prstDash val="solid"/>
          </a:ln>
          <a:effectLst/>
        </p:spPr>
        <p:txBody>
          <a:bodyPr anchor="ctr"/>
          <a:lstStyle/>
          <a:p>
            <a:pPr algn="just" eaLnBrk="1" fontAlgn="auto" hangingPunct="1">
              <a:spcBef>
                <a:spcPts val="0"/>
              </a:spcBef>
              <a:spcAft>
                <a:spcPts val="0"/>
              </a:spcAft>
              <a:defRPr/>
            </a:pPr>
            <a:endParaRPr lang="es-ES" sz="2800" b="1" kern="0" dirty="0">
              <a:solidFill>
                <a:srgbClr val="0033CC"/>
              </a:solidFill>
              <a:effectLst>
                <a:outerShdw blurRad="38100" dist="38100" dir="2700000" algn="tl">
                  <a:srgbClr val="000000">
                    <a:alpha val="43137"/>
                  </a:srgbClr>
                </a:outerShdw>
              </a:effectLst>
              <a:latin typeface="Calibri"/>
            </a:endParaRPr>
          </a:p>
          <a:p>
            <a:pPr algn="just" eaLnBrk="1" fontAlgn="auto" hangingPunct="1">
              <a:spcBef>
                <a:spcPts val="0"/>
              </a:spcBef>
              <a:spcAft>
                <a:spcPts val="0"/>
              </a:spcAft>
              <a:defRPr/>
            </a:pPr>
            <a:endParaRPr lang="es-ES" sz="2800" b="1" kern="0" dirty="0">
              <a:solidFill>
                <a:srgbClr val="0033CC"/>
              </a:solidFill>
              <a:effectLst>
                <a:outerShdw blurRad="38100" dist="38100" dir="2700000" algn="tl">
                  <a:srgbClr val="000000">
                    <a:alpha val="43137"/>
                  </a:srgbClr>
                </a:outerShdw>
              </a:effectLst>
              <a:latin typeface="Calibri"/>
            </a:endParaRPr>
          </a:p>
          <a:p>
            <a:pPr algn="just" eaLnBrk="1" fontAlgn="auto" hangingPunct="1">
              <a:spcBef>
                <a:spcPts val="0"/>
              </a:spcBef>
              <a:spcAft>
                <a:spcPts val="0"/>
              </a:spcAft>
              <a:defRPr/>
            </a:pPr>
            <a:r>
              <a:rPr lang="es-ES" sz="2800" b="1" kern="0" dirty="0">
                <a:solidFill>
                  <a:srgbClr val="0033CC"/>
                </a:solidFill>
                <a:effectLst>
                  <a:outerShdw blurRad="38100" dist="38100" dir="2700000" algn="tl">
                    <a:srgbClr val="000000">
                      <a:alpha val="43137"/>
                    </a:srgbClr>
                  </a:outerShdw>
                </a:effectLst>
                <a:latin typeface="Calibri"/>
              </a:rPr>
              <a:t>No se encuentra comprendido el personal que labora en el MINSA, sus organismos públicos y U. E. de Salud de los Gobiernos Regionales, en los siguientes casos:</a:t>
            </a:r>
          </a:p>
          <a:p>
            <a:pPr algn="just" eaLnBrk="1" fontAlgn="auto" hangingPunct="1">
              <a:spcBef>
                <a:spcPts val="0"/>
              </a:spcBef>
              <a:spcAft>
                <a:spcPts val="0"/>
              </a:spcAft>
              <a:defRPr/>
            </a:pPr>
            <a:endParaRPr lang="es-ES" sz="800" b="1" kern="0" dirty="0">
              <a:solidFill>
                <a:srgbClr val="0033CC"/>
              </a:solidFill>
              <a:effectLst>
                <a:outerShdw blurRad="38100" dist="38100" dir="2700000" algn="tl">
                  <a:srgbClr val="000000">
                    <a:alpha val="43137"/>
                  </a:srgbClr>
                </a:outerShdw>
              </a:effectLst>
              <a:latin typeface="Calibri"/>
            </a:endParaRPr>
          </a:p>
          <a:p>
            <a:pPr marL="457200" indent="-457200" algn="just" eaLnBrk="1" fontAlgn="auto" hangingPunct="1">
              <a:spcBef>
                <a:spcPts val="0"/>
              </a:spcBef>
              <a:spcAft>
                <a:spcPts val="0"/>
              </a:spcAft>
              <a:buClr>
                <a:srgbClr val="C00000"/>
              </a:buClr>
              <a:buFont typeface="Wingdings" panose="05000000000000000000" pitchFamily="2" charset="2"/>
              <a:buChar char="q"/>
              <a:defRPr/>
            </a:pPr>
            <a:r>
              <a:rPr lang="es-ES" sz="2800" b="1" kern="0" dirty="0">
                <a:solidFill>
                  <a:srgbClr val="0033CC"/>
                </a:solidFill>
                <a:effectLst>
                  <a:outerShdw blurRad="38100" dist="38100" dir="2700000" algn="tl">
                    <a:srgbClr val="000000">
                      <a:alpha val="43137"/>
                    </a:srgbClr>
                  </a:outerShdw>
                </a:effectLst>
                <a:latin typeface="Calibri"/>
              </a:rPr>
              <a:t>Cargos directivos o jefaturales.</a:t>
            </a:r>
          </a:p>
          <a:p>
            <a:pPr marL="457200" indent="-457200" algn="just" eaLnBrk="1" fontAlgn="auto" hangingPunct="1">
              <a:spcBef>
                <a:spcPts val="0"/>
              </a:spcBef>
              <a:spcAft>
                <a:spcPts val="0"/>
              </a:spcAft>
              <a:buClr>
                <a:srgbClr val="C00000"/>
              </a:buClr>
              <a:buFont typeface="Wingdings" panose="05000000000000000000" pitchFamily="2" charset="2"/>
              <a:buChar char="q"/>
              <a:defRPr/>
            </a:pPr>
            <a:r>
              <a:rPr lang="es-ES" sz="2800" b="1" kern="0" dirty="0">
                <a:solidFill>
                  <a:srgbClr val="0033CC"/>
                </a:solidFill>
                <a:effectLst>
                  <a:outerShdw blurRad="38100" dist="38100" dir="2700000" algn="tl">
                    <a:srgbClr val="000000">
                      <a:alpha val="43137"/>
                    </a:srgbClr>
                  </a:outerShdw>
                </a:effectLst>
                <a:latin typeface="Calibri"/>
              </a:rPr>
              <a:t>Personal profesional administrativo.</a:t>
            </a:r>
          </a:p>
          <a:p>
            <a:pPr marL="457200" indent="-457200" algn="just" eaLnBrk="1" fontAlgn="auto" hangingPunct="1">
              <a:spcBef>
                <a:spcPts val="0"/>
              </a:spcBef>
              <a:spcAft>
                <a:spcPts val="0"/>
              </a:spcAft>
              <a:buClr>
                <a:srgbClr val="C00000"/>
              </a:buClr>
              <a:buFont typeface="Wingdings" panose="05000000000000000000" pitchFamily="2" charset="2"/>
              <a:buChar char="q"/>
              <a:defRPr/>
            </a:pPr>
            <a:r>
              <a:rPr lang="es-ES" sz="2800" b="1" kern="0" dirty="0">
                <a:solidFill>
                  <a:srgbClr val="0033CC"/>
                </a:solidFill>
                <a:effectLst>
                  <a:outerShdw blurRad="38100" dist="38100" dir="2700000" algn="tl">
                    <a:srgbClr val="000000">
                      <a:alpha val="43137"/>
                    </a:srgbClr>
                  </a:outerShdw>
                </a:effectLst>
                <a:latin typeface="Calibri"/>
              </a:rPr>
              <a:t>Personal perteneciente a carreras o regímenes especiales.</a:t>
            </a:r>
          </a:p>
          <a:p>
            <a:pPr marL="457200" indent="-457200" algn="just" eaLnBrk="1" fontAlgn="auto" hangingPunct="1">
              <a:spcBef>
                <a:spcPts val="0"/>
              </a:spcBef>
              <a:spcAft>
                <a:spcPts val="0"/>
              </a:spcAft>
              <a:buClr>
                <a:srgbClr val="C00000"/>
              </a:buClr>
              <a:buFont typeface="Wingdings" panose="05000000000000000000" pitchFamily="2" charset="2"/>
              <a:buChar char="q"/>
              <a:defRPr/>
            </a:pPr>
            <a:r>
              <a:rPr lang="es-ES" sz="2800" b="1" kern="0" dirty="0">
                <a:solidFill>
                  <a:srgbClr val="0033CC"/>
                </a:solidFill>
                <a:effectLst>
                  <a:outerShdw blurRad="38100" dist="38100" dir="2700000" algn="tl">
                    <a:srgbClr val="000000">
                      <a:alpha val="43137"/>
                    </a:srgbClr>
                  </a:outerShdw>
                </a:effectLst>
                <a:latin typeface="Calibri"/>
              </a:rPr>
              <a:t>Personal que realiza funciones de carácter temporal o accidental, de reemplazo.</a:t>
            </a:r>
          </a:p>
          <a:p>
            <a:pPr marL="457200" indent="-457200" algn="just" eaLnBrk="1" fontAlgn="auto" hangingPunct="1">
              <a:spcBef>
                <a:spcPts val="0"/>
              </a:spcBef>
              <a:spcAft>
                <a:spcPts val="0"/>
              </a:spcAft>
              <a:buClr>
                <a:srgbClr val="C00000"/>
              </a:buClr>
              <a:buFont typeface="Wingdings" panose="05000000000000000000" pitchFamily="2" charset="2"/>
              <a:buChar char="q"/>
              <a:defRPr/>
            </a:pPr>
            <a:r>
              <a:rPr lang="es-ES" sz="2800" b="1" kern="0" dirty="0">
                <a:solidFill>
                  <a:srgbClr val="0033CC"/>
                </a:solidFill>
                <a:effectLst>
                  <a:outerShdw blurRad="38100" dist="38100" dir="2700000" algn="tl">
                    <a:srgbClr val="000000">
                      <a:alpha val="43137"/>
                    </a:srgbClr>
                  </a:outerShdw>
                </a:effectLst>
                <a:latin typeface="Calibri"/>
              </a:rPr>
              <a:t>Personal contratado bajo la modalidad de contrato administrativo de servicio (CAS).</a:t>
            </a:r>
          </a:p>
          <a:p>
            <a:pPr marL="457200" indent="-457200" algn="just" eaLnBrk="1" fontAlgn="auto" hangingPunct="1">
              <a:spcBef>
                <a:spcPts val="0"/>
              </a:spcBef>
              <a:spcAft>
                <a:spcPts val="0"/>
              </a:spcAft>
              <a:buClr>
                <a:srgbClr val="C00000"/>
              </a:buClr>
              <a:buFont typeface="Wingdings" panose="05000000000000000000" pitchFamily="2" charset="2"/>
              <a:buChar char="q"/>
              <a:defRPr/>
            </a:pPr>
            <a:r>
              <a:rPr lang="es-ES" sz="2800" b="1" kern="0" dirty="0">
                <a:solidFill>
                  <a:srgbClr val="0033CC"/>
                </a:solidFill>
                <a:effectLst>
                  <a:outerShdw blurRad="38100" dist="38100" dir="2700000" algn="tl">
                    <a:srgbClr val="000000">
                      <a:alpha val="43137"/>
                    </a:srgbClr>
                  </a:outerShdw>
                </a:effectLst>
                <a:latin typeface="Calibri"/>
              </a:rPr>
              <a:t>Personal contratado bajo la modalidad de contrato por el Decreto Legislativo 276 Y 728.</a:t>
            </a:r>
          </a:p>
          <a:p>
            <a:pPr algn="just" eaLnBrk="1" fontAlgn="auto" hangingPunct="1">
              <a:spcBef>
                <a:spcPts val="0"/>
              </a:spcBef>
              <a:spcAft>
                <a:spcPts val="0"/>
              </a:spcAft>
              <a:defRPr/>
            </a:pPr>
            <a:endParaRPr lang="es-ES" sz="3600" b="1" kern="0" dirty="0">
              <a:solidFill>
                <a:srgbClr val="0033CC"/>
              </a:solidFill>
              <a:effectLst>
                <a:outerShdw blurRad="38100" dist="38100" dir="2700000" algn="tl">
                  <a:srgbClr val="000000">
                    <a:alpha val="43137"/>
                  </a:srgbClr>
                </a:outerShdw>
              </a:effectLst>
              <a:latin typeface="Calibri"/>
            </a:endParaRPr>
          </a:p>
          <a:p>
            <a:pPr algn="just" eaLnBrk="1" fontAlgn="auto" hangingPunct="1">
              <a:spcBef>
                <a:spcPts val="0"/>
              </a:spcBef>
              <a:spcAft>
                <a:spcPts val="0"/>
              </a:spcAft>
              <a:defRPr/>
            </a:pPr>
            <a:endParaRPr lang="es-PE" sz="3600" b="1" kern="0" dirty="0">
              <a:solidFill>
                <a:srgbClr val="0033CC"/>
              </a:solidFill>
              <a:effectLst>
                <a:outerShdw blurRad="38100" dist="38100" dir="2700000" algn="tl">
                  <a:srgbClr val="000000">
                    <a:alpha val="43137"/>
                  </a:srgbClr>
                </a:outerShdw>
              </a:effectLst>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CuadroTexto"/>
          <p:cNvSpPr txBox="1">
            <a:spLocks noChangeArrowheads="1"/>
          </p:cNvSpPr>
          <p:nvPr/>
        </p:nvSpPr>
        <p:spPr bwMode="auto">
          <a:xfrm>
            <a:off x="107950" y="188913"/>
            <a:ext cx="8928100" cy="569912"/>
          </a:xfrm>
          <a:prstGeom prst="rect">
            <a:avLst/>
          </a:prstGeom>
          <a:solidFill>
            <a:srgbClr val="FFFF00"/>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PE" sz="3100" b="1" dirty="0">
                <a:solidFill>
                  <a:srgbClr val="0000FF"/>
                </a:solidFill>
                <a:effectLst>
                  <a:outerShdw blurRad="38100" dist="38100" dir="2700000" algn="tl">
                    <a:srgbClr val="000000">
                      <a:alpha val="43137"/>
                    </a:srgbClr>
                  </a:outerShdw>
                </a:effectLst>
                <a:latin typeface="Calibri" pitchFamily="32" charset="0"/>
              </a:rPr>
              <a:t>ADECUACION</a:t>
            </a:r>
          </a:p>
        </p:txBody>
      </p:sp>
      <p:sp>
        <p:nvSpPr>
          <p:cNvPr id="6" name="6 Rectángulo">
            <a:extLst>
              <a:ext uri="{FF2B5EF4-FFF2-40B4-BE49-F238E27FC236}">
                <a16:creationId xmlns:a16="http://schemas.microsoft.com/office/drawing/2014/main" id="{41B1ACC2-2157-4359-B6A3-D684376BC183}"/>
              </a:ext>
            </a:extLst>
          </p:cNvPr>
          <p:cNvSpPr/>
          <p:nvPr/>
        </p:nvSpPr>
        <p:spPr>
          <a:xfrm>
            <a:off x="215106" y="908719"/>
            <a:ext cx="8713788" cy="5760367"/>
          </a:xfrm>
          <a:prstGeom prst="rect">
            <a:avLst/>
          </a:prstGeom>
          <a:solidFill>
            <a:schemeClr val="accent6">
              <a:lumMod val="40000"/>
              <a:lumOff val="60000"/>
            </a:schemeClr>
          </a:solidFill>
          <a:ln w="25400" cap="flat" cmpd="sng" algn="ctr">
            <a:solidFill>
              <a:srgbClr val="4F81BD">
                <a:shade val="50000"/>
              </a:srgbClr>
            </a:solidFill>
            <a:prstDash val="solid"/>
          </a:ln>
          <a:effectLst/>
        </p:spPr>
        <p:txBody>
          <a:bodyPr anchor="ctr"/>
          <a:lstStyle/>
          <a:p>
            <a:pPr algn="just" eaLnBrk="1" fontAlgn="auto" hangingPunct="1">
              <a:spcBef>
                <a:spcPts val="0"/>
              </a:spcBef>
              <a:spcAft>
                <a:spcPts val="0"/>
              </a:spcAft>
              <a:defRPr/>
            </a:pPr>
            <a:r>
              <a:rPr lang="es-ES" sz="3600" b="1" kern="0" dirty="0">
                <a:solidFill>
                  <a:srgbClr val="0033CC"/>
                </a:solidFill>
                <a:effectLst>
                  <a:outerShdw blurRad="38100" dist="38100" dir="2700000" algn="tl">
                    <a:srgbClr val="000000">
                      <a:alpha val="43137"/>
                    </a:srgbClr>
                  </a:outerShdw>
                </a:effectLst>
                <a:latin typeface="Calibri"/>
              </a:rPr>
              <a:t>El proceso de adecuación de cargo del personal a que se refiere la Nonagésima Octava Disposición Complementaria Final de la Ley 30879, Ley del Presupuesto del Sector Público para el Año Fiscal 2019. será realizada por la Oficina de Recursos Humanos o la que haga sus veces en la unidad ejecutora en la que se encuentra nombrado el servidor sujeto a dicho proceso.</a:t>
            </a:r>
            <a:endParaRPr lang="es-PE" sz="3600" b="1" kern="0" dirty="0">
              <a:solidFill>
                <a:srgbClr val="0033CC"/>
              </a:solidFill>
              <a:effectLst>
                <a:outerShdw blurRad="38100" dist="38100" dir="2700000" algn="tl">
                  <a:srgbClr val="000000">
                    <a:alpha val="43137"/>
                  </a:srgbClr>
                </a:outerShdw>
              </a:effectLst>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CuadroTexto"/>
          <p:cNvSpPr txBox="1">
            <a:spLocks noChangeArrowheads="1"/>
          </p:cNvSpPr>
          <p:nvPr/>
        </p:nvSpPr>
        <p:spPr bwMode="auto">
          <a:xfrm>
            <a:off x="107950" y="188913"/>
            <a:ext cx="8928100" cy="1046440"/>
          </a:xfrm>
          <a:prstGeom prst="rect">
            <a:avLst/>
          </a:prstGeom>
          <a:solidFill>
            <a:srgbClr val="FFFF00"/>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PE" sz="3100" b="1" dirty="0">
                <a:solidFill>
                  <a:srgbClr val="0000FF"/>
                </a:solidFill>
                <a:effectLst>
                  <a:outerShdw blurRad="38100" dist="38100" dir="2700000" algn="tl">
                    <a:srgbClr val="000000">
                      <a:alpha val="43137"/>
                    </a:srgbClr>
                  </a:outerShdw>
                </a:effectLst>
                <a:latin typeface="Calibri" pitchFamily="32" charset="0"/>
              </a:rPr>
              <a:t>REQUISITOS PARA LA ADECUACION – POR PARTE DE LA ENTIDAD</a:t>
            </a:r>
          </a:p>
        </p:txBody>
      </p:sp>
      <p:sp>
        <p:nvSpPr>
          <p:cNvPr id="5" name="6 Rectángulo">
            <a:extLst>
              <a:ext uri="{FF2B5EF4-FFF2-40B4-BE49-F238E27FC236}">
                <a16:creationId xmlns:a16="http://schemas.microsoft.com/office/drawing/2014/main" id="{7E910BDF-4585-4D8F-9D76-0544E51D5F7F}"/>
              </a:ext>
            </a:extLst>
          </p:cNvPr>
          <p:cNvSpPr/>
          <p:nvPr/>
        </p:nvSpPr>
        <p:spPr>
          <a:xfrm>
            <a:off x="215106" y="1340768"/>
            <a:ext cx="8713788" cy="5328318"/>
          </a:xfrm>
          <a:prstGeom prst="rect">
            <a:avLst/>
          </a:prstGeom>
          <a:solidFill>
            <a:schemeClr val="accent6">
              <a:lumMod val="40000"/>
              <a:lumOff val="60000"/>
            </a:schemeClr>
          </a:solidFill>
          <a:ln w="25400" cap="flat" cmpd="sng" algn="ctr">
            <a:solidFill>
              <a:srgbClr val="4F81BD">
                <a:shade val="50000"/>
              </a:srgbClr>
            </a:solidFill>
            <a:prstDash val="solid"/>
          </a:ln>
          <a:effectLst/>
        </p:spPr>
        <p:txBody>
          <a:bodyPr anchor="ctr"/>
          <a:lstStyle/>
          <a:p>
            <a:pPr algn="just" eaLnBrk="1" fontAlgn="auto" hangingPunct="1">
              <a:spcBef>
                <a:spcPts val="0"/>
              </a:spcBef>
              <a:spcAft>
                <a:spcPts val="0"/>
              </a:spcAft>
              <a:defRPr/>
            </a:pPr>
            <a:r>
              <a:rPr lang="es-ES" sz="3000" b="1" kern="0" dirty="0">
                <a:solidFill>
                  <a:srgbClr val="0033CC"/>
                </a:solidFill>
                <a:effectLst>
                  <a:outerShdw blurRad="38100" dist="38100" dir="2700000" algn="tl">
                    <a:srgbClr val="000000">
                      <a:alpha val="43137"/>
                    </a:srgbClr>
                  </a:outerShdw>
                </a:effectLst>
                <a:latin typeface="Calibri"/>
              </a:rPr>
              <a:t>Para el proceso de adecuación de cargos es requisito que se encuentren registrados en el </a:t>
            </a:r>
            <a:r>
              <a:rPr lang="es-ES" sz="3000" b="1" kern="0" dirty="0" err="1">
                <a:solidFill>
                  <a:srgbClr val="0033CC"/>
                </a:solidFill>
                <a:effectLst>
                  <a:outerShdw blurRad="38100" dist="38100" dir="2700000" algn="tl">
                    <a:srgbClr val="000000">
                      <a:alpha val="43137"/>
                    </a:srgbClr>
                  </a:outerShdw>
                </a:effectLst>
                <a:latin typeface="Calibri"/>
              </a:rPr>
              <a:t>Aplicafivo</a:t>
            </a:r>
            <a:r>
              <a:rPr lang="es-ES" sz="3000" b="1" kern="0" dirty="0">
                <a:solidFill>
                  <a:srgbClr val="0033CC"/>
                </a:solidFill>
                <a:effectLst>
                  <a:outerShdw blurRad="38100" dist="38100" dir="2700000" algn="tl">
                    <a:srgbClr val="000000">
                      <a:alpha val="43137"/>
                    </a:srgbClr>
                  </a:outerShdw>
                </a:effectLst>
                <a:latin typeface="Calibri"/>
              </a:rPr>
              <a:t> Informático para el Registro Centralizado de Planillas y de Datos de los Recursos Humanos del Sector Público a cargo de la Dirección General de Gestión Fiscal de los Recursos Humanos del Ministerio de Economía y Finanzas, y cuenten con la respectiva certificación del crédito presupuestario.</a:t>
            </a:r>
          </a:p>
          <a:p>
            <a:pPr algn="just" eaLnBrk="1" fontAlgn="auto" hangingPunct="1">
              <a:spcBef>
                <a:spcPts val="0"/>
              </a:spcBef>
              <a:spcAft>
                <a:spcPts val="0"/>
              </a:spcAft>
              <a:defRPr/>
            </a:pPr>
            <a:r>
              <a:rPr lang="es-ES" sz="3000" b="1" kern="0" dirty="0">
                <a:solidFill>
                  <a:srgbClr val="0033CC"/>
                </a:solidFill>
                <a:effectLst>
                  <a:outerShdw blurRad="38100" dist="38100" dir="2700000" algn="tl">
                    <a:srgbClr val="000000">
                      <a:alpha val="43137"/>
                    </a:srgbClr>
                  </a:outerShdw>
                </a:effectLst>
                <a:latin typeface="Calibri"/>
              </a:rPr>
              <a:t>El proceso de adecuación de cargos, en ningún caso, implica cambio o modificación del nivel remunerativo del personal que participe del mismo.</a:t>
            </a:r>
            <a:endParaRPr lang="es-PE" sz="3000" b="1" kern="0" dirty="0">
              <a:solidFill>
                <a:srgbClr val="0033CC"/>
              </a:solidFill>
              <a:effectLst>
                <a:outerShdw blurRad="38100" dist="38100" dir="2700000" algn="tl">
                  <a:srgbClr val="000000">
                    <a:alpha val="43137"/>
                  </a:srgbClr>
                </a:outerShdw>
              </a:effectLst>
              <a:latin typeface="Calibri"/>
            </a:endParaRPr>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3308</TotalTime>
  <Words>813</Words>
  <Application>Microsoft Office PowerPoint</Application>
  <PresentationFormat>Presentación en pantalla (4:3)</PresentationFormat>
  <Paragraphs>48</Paragraphs>
  <Slides>18</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18</vt:i4>
      </vt:variant>
    </vt:vector>
  </HeadingPairs>
  <TitlesOfParts>
    <vt:vector size="25" baseType="lpstr">
      <vt:lpstr>Arial</vt:lpstr>
      <vt:lpstr>Calibri</vt:lpstr>
      <vt:lpstr>Franklin Gothic Book</vt:lpstr>
      <vt:lpstr>Franklin Gothic Medium</vt:lpstr>
      <vt:lpstr>Wingdings</vt:lpstr>
      <vt:lpstr>Tema de Office</vt:lpstr>
      <vt:lpstr>Ángulos</vt:lpstr>
      <vt:lpstr>  Lineamientos para la adecuación de cargos del personal técnico y auxiliar administrativo del Decreto Legislativo 276, y técnico y auxiliar asistencial de la Ley 28561, en el marco de la Nonagésima Octava Disposición Complementaria Final DE LA Ley de Presupuesto DEL AÑO FISCAL 2019.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POLÍTICA INTEGRAL DE COMPENSACIONES Y ENTREGAS ECONÓMICAS DEL PERSONAL DE LA SALUD</dc:title>
  <dc:creator>JAVIER CESAR LOAYZA ALTAMIRANO</dc:creator>
  <cp:lastModifiedBy>JAVIER CESAR LOAYZA ALTAMIRANO</cp:lastModifiedBy>
  <cp:revision>181</cp:revision>
  <dcterms:created xsi:type="dcterms:W3CDTF">2016-09-16T13:17:20Z</dcterms:created>
  <dcterms:modified xsi:type="dcterms:W3CDTF">2019-08-09T15:23:45Z</dcterms:modified>
</cp:coreProperties>
</file>